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64" r:id="rId4"/>
    <p:sldId id="265" r:id="rId5"/>
    <p:sldId id="266" r:id="rId6"/>
    <p:sldId id="271" r:id="rId7"/>
    <p:sldId id="272" r:id="rId8"/>
    <p:sldId id="273" r:id="rId9"/>
    <p:sldId id="274" r:id="rId10"/>
    <p:sldId id="276" r:id="rId11"/>
    <p:sldId id="275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E56"/>
    <a:srgbClr val="2D1341"/>
    <a:srgbClr val="4A1F6B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0DCEF3-2C8E-40AF-9A8F-2A033D56BDBD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59D36-B04B-4157-AA5C-D8F3E5EA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9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8FD5-BB12-4C39-AFFC-AFF7A1F28AD2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65BE-092F-482D-9CB3-16FF6495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57400"/>
            <a:ext cx="908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55" y="1905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352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“for dust you are and to dust you will return.”</a:t>
            </a:r>
          </a:p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Genesis 3:19</a:t>
            </a:r>
            <a:endParaRPr lang="en-US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145" y="3124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Joel 2:12-19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7"/>
            <a:ext cx="9175196" cy="68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5799" y="2057400"/>
            <a:ext cx="592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God changing us…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791200"/>
            <a:ext cx="912876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…</a:t>
            </a:r>
            <a:r>
              <a:rPr lang="en-US" sz="5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and the lives of others</a:t>
            </a:r>
            <a:endParaRPr lang="en-US" sz="52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7"/>
            <a:ext cx="9175196" cy="68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27360" y="1981200"/>
            <a:ext cx="5876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Easter-April 21,2019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7"/>
            <a:ext cx="9175196" cy="68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9688" y="1981200"/>
            <a:ext cx="3172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Acts 12:1-4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7"/>
            <a:ext cx="9175196" cy="68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8410" y="1827074"/>
            <a:ext cx="6474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Why should we </a:t>
            </a:r>
          </a:p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do anything for Lent?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55" y="1905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352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“for dust you are and to dust you will return.”</a:t>
            </a:r>
          </a:p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Genesis 3:19</a:t>
            </a:r>
            <a:endParaRPr lang="en-US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145" y="3124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Ecclesiastes 3:19-20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52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“All come from dust, and to dust all return.”</a:t>
            </a:r>
          </a:p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Ecclesiastes 3:20</a:t>
            </a:r>
            <a:endParaRPr lang="en-US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145" y="3124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Job 42:5-6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52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“I despise myself and repent in dust and ashes”  Job 42:6</a:t>
            </a:r>
          </a:p>
        </p:txBody>
      </p:sp>
    </p:spTree>
    <p:extLst>
      <p:ext uri="{BB962C8B-B14F-4D97-AF65-F5344CB8AC3E}">
        <p14:creationId xmlns:p14="http://schemas.microsoft.com/office/powerpoint/2010/main" val="29140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145" y="3124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Ezekiel 8:1-9:6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528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“do not touch anyone who has the mark”</a:t>
            </a:r>
          </a:p>
          <a:p>
            <a:pPr algn="ctr"/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Genesis 9:6</a:t>
            </a:r>
            <a:endParaRPr lang="en-US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26510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145" y="3124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Romans 2:25-29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99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cp:lastPrinted>2019-03-03T08:00:41Z</cp:lastPrinted>
  <dcterms:created xsi:type="dcterms:W3CDTF">2019-03-03T02:53:02Z</dcterms:created>
  <dcterms:modified xsi:type="dcterms:W3CDTF">2019-03-03T08:01:58Z</dcterms:modified>
</cp:coreProperties>
</file>