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Rockwell" pitchFamily="18" charset="0"/>
      <p:regular r:id="rId13"/>
      <p:bold r:id="rId14"/>
      <p:italic r:id="rId15"/>
      <p:boldItalic r:id="rId16"/>
    </p:embeddedFont>
    <p:embeddedFont>
      <p:font typeface="Tahoma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3" y="8685755"/>
            <a:ext cx="2971800" cy="45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-892252">
            <a:off x="-617538" y="-652463"/>
            <a:ext cx="6664326" cy="3943351"/>
          </a:xfrm>
          <a:custGeom>
            <a:avLst/>
            <a:gdLst/>
            <a:ahLst/>
            <a:cxnLst/>
            <a:rect l="0" t="0" r="0" b="0"/>
            <a:pathLst>
              <a:path w="6664606" h="3942692" extrusionOk="0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dk1">
              <a:alpha val="2431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Shape 18"/>
          <p:cNvSpPr/>
          <p:nvPr/>
        </p:nvSpPr>
        <p:spPr>
          <a:xfrm rot="-892252">
            <a:off x="6167438" y="-441325"/>
            <a:ext cx="3127375" cy="2425700"/>
          </a:xfrm>
          <a:custGeom>
            <a:avLst/>
            <a:gdLst/>
            <a:ahLst/>
            <a:cxnLst/>
            <a:rect l="0" t="0" r="0" b="0"/>
            <a:pathLst>
              <a:path w="3126510" h="2426476" extrusionOk="0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/>
          <p:nvPr/>
        </p:nvSpPr>
        <p:spPr>
          <a:xfrm rot="-892252">
            <a:off x="7143750" y="2001838"/>
            <a:ext cx="2679700" cy="4945062"/>
          </a:xfrm>
          <a:custGeom>
            <a:avLst/>
            <a:gdLst/>
            <a:ahLst/>
            <a:cxnLst/>
            <a:rect l="0" t="0" r="0" b="0"/>
            <a:pathLst>
              <a:path w="2679455" h="4946037" extrusionOk="0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Shape 20"/>
          <p:cNvSpPr/>
          <p:nvPr/>
        </p:nvSpPr>
        <p:spPr>
          <a:xfrm rot="-892252">
            <a:off x="-206375" y="3322638"/>
            <a:ext cx="7378700" cy="4557712"/>
          </a:xfrm>
          <a:custGeom>
            <a:avLst/>
            <a:gdLst/>
            <a:ahLst/>
            <a:cxnLst/>
            <a:rect l="0" t="0" r="0" b="0"/>
            <a:pathLst>
              <a:path w="7378073" h="4557796" extrusionOk="0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" name="Shape 21" descr="Sunset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ctr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 rot="-900000">
            <a:off x="6742113" y="2312988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 rot="-900000">
            <a:off x="6551613" y="1528763"/>
            <a:ext cx="2465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 rot="-900000">
            <a:off x="6451600" y="1162050"/>
            <a:ext cx="2133600" cy="42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 rot="-892252">
            <a:off x="-895350" y="-766763"/>
            <a:ext cx="8332788" cy="5894388"/>
          </a:xfrm>
          <a:custGeom>
            <a:avLst/>
            <a:gdLst/>
            <a:ahLst/>
            <a:cxnLst/>
            <a:rect l="0" t="0" r="0" b="0"/>
            <a:pathLst>
              <a:path w="8332816" h="5894380" extrusionOk="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2" name="Shape 112"/>
          <p:cNvSpPr/>
          <p:nvPr/>
        </p:nvSpPr>
        <p:spPr>
          <a:xfrm rot="-892252">
            <a:off x="65088" y="5089525"/>
            <a:ext cx="8528050" cy="2911475"/>
          </a:xfrm>
          <a:custGeom>
            <a:avLst/>
            <a:gdLst/>
            <a:ahLst/>
            <a:cxnLst/>
            <a:rect l="0" t="0" r="0" b="0"/>
            <a:pathLst>
              <a:path w="8528044" h="2911464" extrusionOk="0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3" name="Shape 113"/>
          <p:cNvSpPr/>
          <p:nvPr/>
        </p:nvSpPr>
        <p:spPr>
          <a:xfrm rot="-892252">
            <a:off x="8534400" y="3840163"/>
            <a:ext cx="1011238" cy="2994025"/>
          </a:xfrm>
          <a:custGeom>
            <a:avLst/>
            <a:gdLst/>
            <a:ahLst/>
            <a:cxnLst/>
            <a:rect l="0" t="0" r="0" b="0"/>
            <a:pathLst>
              <a:path w="1011244" h="2994350" extrusionOk="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4" name="Shape 114"/>
          <p:cNvSpPr/>
          <p:nvPr/>
        </p:nvSpPr>
        <p:spPr>
          <a:xfrm rot="-892252">
            <a:off x="7588250" y="-322263"/>
            <a:ext cx="1976438" cy="4073526"/>
          </a:xfrm>
          <a:custGeom>
            <a:avLst/>
            <a:gdLst/>
            <a:ahLst/>
            <a:cxnLst/>
            <a:rect l="0" t="0" r="0" b="0"/>
            <a:pathLst>
              <a:path w="1976541" h="4072806" extrusionOk="0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 rot="4500000">
            <a:off x="2270114" y="-503679"/>
            <a:ext cx="3604759" cy="658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 rot="-900000">
            <a:off x="6996113" y="6238875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 rot="-900000">
            <a:off x="5321300" y="6094413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 rot="-900000">
            <a:off x="8181975" y="3246438"/>
            <a:ext cx="908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 rot="-892252">
            <a:off x="-882650" y="-625475"/>
            <a:ext cx="7440613" cy="7346950"/>
          </a:xfrm>
          <a:custGeom>
            <a:avLst/>
            <a:gdLst/>
            <a:ahLst/>
            <a:cxnLst/>
            <a:rect l="0" t="0" r="0" b="0"/>
            <a:pathLst>
              <a:path w="7440156" h="7347127" extrusionOk="0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2" name="Shape 122"/>
          <p:cNvSpPr/>
          <p:nvPr/>
        </p:nvSpPr>
        <p:spPr>
          <a:xfrm rot="-892252">
            <a:off x="3227388" y="6273800"/>
            <a:ext cx="4395787" cy="1168400"/>
          </a:xfrm>
          <a:custGeom>
            <a:avLst/>
            <a:gdLst/>
            <a:ahLst/>
            <a:cxnLst/>
            <a:rect l="0" t="0" r="0" b="0"/>
            <a:pathLst>
              <a:path w="4396677" h="1167472" extrusionOk="0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3" name="Shape 123"/>
          <p:cNvSpPr/>
          <p:nvPr/>
        </p:nvSpPr>
        <p:spPr>
          <a:xfrm rot="-892252">
            <a:off x="7659688" y="5459413"/>
            <a:ext cx="1709737" cy="1538287"/>
          </a:xfrm>
          <a:custGeom>
            <a:avLst/>
            <a:gdLst/>
            <a:ahLst/>
            <a:cxnLst/>
            <a:rect l="0" t="0" r="0" b="0"/>
            <a:pathLst>
              <a:path w="1710569" h="1538689" extrusionOk="0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4" name="Shape 124"/>
          <p:cNvSpPr/>
          <p:nvPr/>
        </p:nvSpPr>
        <p:spPr>
          <a:xfrm rot="-892252">
            <a:off x="6665913" y="-490538"/>
            <a:ext cx="3067050" cy="5811838"/>
          </a:xfrm>
          <a:custGeom>
            <a:avLst/>
            <a:gdLst/>
            <a:ahLst/>
            <a:cxnLst/>
            <a:rect l="0" t="0" r="0" b="0"/>
            <a:pathLst>
              <a:path w="3065776" h="5811871" extrusionOk="0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4500000">
            <a:off x="5101695" y="2203053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 rot="4500000">
            <a:off x="1123107" y="920328"/>
            <a:ext cx="5088265" cy="5398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 rot="-900000">
            <a:off x="7753350" y="5888038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 rot="-900000">
            <a:off x="4997450" y="6188075"/>
            <a:ext cx="2381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 rot="-900000">
            <a:off x="7689850" y="5641975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0" t="0" r="0" b="0"/>
            <a:pathLst>
              <a:path w="3615441" h="6151724" extrusionOk="0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Shape 29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0" t="0" r="0" b="0"/>
            <a:pathLst>
              <a:path w="3735394" h="1387781" extrusionOk="0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Shape 30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0" t="0" r="0" b="0"/>
            <a:pathLst>
              <a:path w="1981025" h="535602" extrusionOk="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Shape 31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0" t="0" r="0" b="0"/>
            <a:pathLst>
              <a:path w="6782931" h="7826540" extrusionOk="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900000">
            <a:off x="3479028" y="959716"/>
            <a:ext cx="4658735" cy="5077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 rot="900000">
            <a:off x="1690688" y="608013"/>
            <a:ext cx="17891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 rot="900000">
            <a:off x="3103563" y="6176963"/>
            <a:ext cx="2392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 rot="900000">
            <a:off x="1265238" y="300038"/>
            <a:ext cx="22875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0" t="0" r="0" b="0"/>
            <a:pathLst>
              <a:path w="7411427" h="3438177" extrusionOk="0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Shape 39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0" t="0" r="0" b="0"/>
            <a:pathLst>
              <a:path w="6998365" h="5080081" extrusionOk="0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Shape 40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0" t="0" r="0" b="0"/>
            <a:pathLst>
              <a:path w="3102275" h="3544033" extrusionOk="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Shape 41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0" t="0" r="0" b="0"/>
            <a:pathLst>
              <a:path w="2350627" h="3820866" extrusionOk="0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 rot="900000">
            <a:off x="6878638" y="3760788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 rot="900000">
            <a:off x="7056438" y="3170238"/>
            <a:ext cx="1927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 rot="900000" flipH="1">
            <a:off x="7177088" y="2660650"/>
            <a:ext cx="682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rot="-892252">
            <a:off x="-882650" y="-625475"/>
            <a:ext cx="7439025" cy="7343775"/>
          </a:xfrm>
          <a:custGeom>
            <a:avLst/>
            <a:gdLst/>
            <a:ahLst/>
            <a:cxnLst/>
            <a:rect l="0" t="0" r="0" b="0"/>
            <a:pathLst>
              <a:path w="7439907" h="7344599" extrusionOk="0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9" name="Shape 49"/>
          <p:cNvSpPr/>
          <p:nvPr/>
        </p:nvSpPr>
        <p:spPr>
          <a:xfrm rot="-892252">
            <a:off x="3236913" y="6275388"/>
            <a:ext cx="4387850" cy="1165225"/>
          </a:xfrm>
          <a:custGeom>
            <a:avLst/>
            <a:gdLst/>
            <a:ahLst/>
            <a:cxnLst/>
            <a:rect l="0" t="0" r="0" b="0"/>
            <a:pathLst>
              <a:path w="4387395" h="1165008" extrusionOk="0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/>
          <p:nvPr/>
        </p:nvSpPr>
        <p:spPr>
          <a:xfrm rot="-892252">
            <a:off x="7661275" y="5462588"/>
            <a:ext cx="1708150" cy="1535112"/>
          </a:xfrm>
          <a:custGeom>
            <a:avLst/>
            <a:gdLst/>
            <a:ahLst/>
            <a:cxnLst/>
            <a:rect l="0" t="0" r="0" b="0"/>
            <a:pathLst>
              <a:path w="1709024" h="1536003" extrusionOk="0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" name="Shape 51"/>
          <p:cNvSpPr/>
          <p:nvPr/>
        </p:nvSpPr>
        <p:spPr>
          <a:xfrm rot="-892252">
            <a:off x="6667500" y="-490538"/>
            <a:ext cx="3065463" cy="5811838"/>
          </a:xfrm>
          <a:custGeom>
            <a:avLst/>
            <a:gdLst/>
            <a:ahLst/>
            <a:cxnLst/>
            <a:rect l="0" t="0" r="0" b="0"/>
            <a:pathLst>
              <a:path w="3064333" h="5811872" extrusionOk="0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-900000">
            <a:off x="1014439" y="1335061"/>
            <a:ext cx="2578608" cy="4839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7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7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7719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7719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 rot="-900000">
            <a:off x="3701032" y="618005"/>
            <a:ext cx="2580010" cy="4837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7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7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7719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7719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34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 rot="-900000">
            <a:off x="7756525" y="5888038"/>
            <a:ext cx="12414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 rot="-900000">
            <a:off x="4054475" y="5494338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 rot="-900000">
            <a:off x="7689850" y="5643563"/>
            <a:ext cx="12414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 rot="-892252">
            <a:off x="-882650" y="-625475"/>
            <a:ext cx="7439025" cy="7343775"/>
          </a:xfrm>
          <a:custGeom>
            <a:avLst/>
            <a:gdLst/>
            <a:ahLst/>
            <a:cxnLst/>
            <a:rect l="0" t="0" r="0" b="0"/>
            <a:pathLst>
              <a:path w="7439907" h="7344599" extrusionOk="0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" name="Shape 60"/>
          <p:cNvSpPr/>
          <p:nvPr/>
        </p:nvSpPr>
        <p:spPr>
          <a:xfrm rot="-892252">
            <a:off x="3236913" y="6275388"/>
            <a:ext cx="4387850" cy="1165225"/>
          </a:xfrm>
          <a:custGeom>
            <a:avLst/>
            <a:gdLst/>
            <a:ahLst/>
            <a:cxnLst/>
            <a:rect l="0" t="0" r="0" b="0"/>
            <a:pathLst>
              <a:path w="4387395" h="1165008" extrusionOk="0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Shape 61"/>
          <p:cNvSpPr/>
          <p:nvPr/>
        </p:nvSpPr>
        <p:spPr>
          <a:xfrm rot="-892252">
            <a:off x="7661275" y="5462588"/>
            <a:ext cx="1708150" cy="1535112"/>
          </a:xfrm>
          <a:custGeom>
            <a:avLst/>
            <a:gdLst/>
            <a:ahLst/>
            <a:cxnLst/>
            <a:rect l="0" t="0" r="0" b="0"/>
            <a:pathLst>
              <a:path w="1709024" h="1536003" extrusionOk="0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2" name="Shape 62"/>
          <p:cNvSpPr/>
          <p:nvPr/>
        </p:nvSpPr>
        <p:spPr>
          <a:xfrm rot="-892252">
            <a:off x="6667500" y="-490538"/>
            <a:ext cx="3065463" cy="5811838"/>
          </a:xfrm>
          <a:custGeom>
            <a:avLst/>
            <a:gdLst/>
            <a:ahLst/>
            <a:cxnLst/>
            <a:rect l="0" t="0" r="0" b="0"/>
            <a:pathLst>
              <a:path w="3064333" h="5811872" extrusionOk="0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 rot="-900000">
            <a:off x="1120518" y="2227895"/>
            <a:ext cx="2578608" cy="39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724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 rot="-900000">
            <a:off x="3535709" y="687503"/>
            <a:ext cx="2214753" cy="753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 rot="-900000">
            <a:off x="3808498" y="1495882"/>
            <a:ext cx="2578608" cy="3955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724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 rot="-900000">
            <a:off x="7753350" y="5888038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-900000">
            <a:off x="4051300" y="5495925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 rot="-900000">
            <a:off x="7689850" y="5641975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0" t="0" r="0" b="0"/>
            <a:pathLst>
              <a:path w="3615441" h="6151724" extrusionOk="0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3" name="Shape 73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0" t="0" r="0" b="0"/>
            <a:pathLst>
              <a:path w="3735394" h="1387781" extrusionOk="0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Shape 74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0" t="0" r="0" b="0"/>
            <a:pathLst>
              <a:path w="1981025" h="535602" extrusionOk="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5" name="Shape 75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0" t="0" r="0" b="0"/>
            <a:pathLst>
              <a:path w="6782931" h="7826540" extrusionOk="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 rot="900000">
            <a:off x="1692275" y="612775"/>
            <a:ext cx="17922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 rot="900000">
            <a:off x="2493963" y="6100763"/>
            <a:ext cx="3051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 rot="900000">
            <a:off x="1262063" y="30162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0" t="0" r="0" b="0"/>
            <a:pathLst>
              <a:path w="8577953" h="6344114" extrusionOk="0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2" name="Shape 8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0" t="0" r="0" b="0"/>
            <a:pathLst>
              <a:path w="7470000" h="2486713" extrusionOk="0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3" name="Shape 8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0" t="0" r="0" b="0"/>
            <a:pathLst>
              <a:path w="1932834" h="635630" extrusionOk="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4" name="Shape 8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0" t="0" r="0" b="0"/>
            <a:pathLst>
              <a:path w="1878991" h="6414233" extrusionOk="0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 rot="900000">
            <a:off x="7521575" y="5927725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 rot="900000">
            <a:off x="3892550" y="5988050"/>
            <a:ext cx="3124200" cy="293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 rot="900000">
            <a:off x="7599363" y="5570538"/>
            <a:ext cx="7159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rot="-892252">
            <a:off x="-896938" y="-623888"/>
            <a:ext cx="7286626" cy="6040438"/>
          </a:xfrm>
          <a:custGeom>
            <a:avLst/>
            <a:gdLst/>
            <a:ahLst/>
            <a:cxnLst/>
            <a:rect l="0" t="0" r="0" b="0"/>
            <a:pathLst>
              <a:path w="7286946" h="6041338" extrusionOk="0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Shape 90"/>
          <p:cNvSpPr/>
          <p:nvPr/>
        </p:nvSpPr>
        <p:spPr>
          <a:xfrm rot="-892252">
            <a:off x="65088" y="5378450"/>
            <a:ext cx="7442200" cy="2476500"/>
          </a:xfrm>
          <a:custGeom>
            <a:avLst/>
            <a:gdLst/>
            <a:ahLst/>
            <a:cxnLst/>
            <a:rect l="0" t="0" r="0" b="0"/>
            <a:pathLst>
              <a:path w="7443151" h="2476431" extrusionOk="0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Shape 91"/>
          <p:cNvSpPr/>
          <p:nvPr/>
        </p:nvSpPr>
        <p:spPr>
          <a:xfrm rot="-892252">
            <a:off x="7661275" y="5459413"/>
            <a:ext cx="1708150" cy="1538287"/>
          </a:xfrm>
          <a:custGeom>
            <a:avLst/>
            <a:gdLst/>
            <a:ahLst/>
            <a:cxnLst/>
            <a:rect l="0" t="0" r="0" b="0"/>
            <a:pathLst>
              <a:path w="1709023" h="1538302" extrusionOk="0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Shape 92"/>
          <p:cNvSpPr/>
          <p:nvPr/>
        </p:nvSpPr>
        <p:spPr>
          <a:xfrm rot="-892252">
            <a:off x="6673850" y="-490538"/>
            <a:ext cx="3059113" cy="5810251"/>
          </a:xfrm>
          <a:custGeom>
            <a:avLst/>
            <a:gdLst/>
            <a:ahLst/>
            <a:cxnLst/>
            <a:rect l="0" t="0" r="0" b="0"/>
            <a:pathLst>
              <a:path w="3059119" h="5809409" extrusionOk="0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-900000">
            <a:off x="844848" y="997933"/>
            <a:ext cx="5343100" cy="3888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5537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5120"/>
              <a:buFont typeface="Noto Sans Symbols"/>
              <a:buChar char="❝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5130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724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6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 rot="-900000">
            <a:off x="3216573" y="5144589"/>
            <a:ext cx="3930375" cy="988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 rot="-900000">
            <a:off x="7753350" y="5888038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 rot="-900000">
            <a:off x="4264025" y="6099175"/>
            <a:ext cx="30622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 rot="-900000">
            <a:off x="7689850" y="5641975"/>
            <a:ext cx="124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0" t="0" r="0" b="0"/>
            <a:pathLst>
              <a:path w="6672870" h="6821601" extrusionOk="0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dk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Shape 101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0" t="0" r="0" b="0"/>
            <a:pathLst>
              <a:path w="5300494" h="1495954" extrusionOk="0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Shape 102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0" t="0" r="0" b="0"/>
            <a:pathLst>
              <a:path w="2434235" h="1383623" extrusionOk="0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dk1">
              <a:alpha val="3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Shape 103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0" t="0" r="0" b="0"/>
            <a:pathLst>
              <a:path w="3842742" h="6178450" extrusionOk="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dk1">
              <a:alpha val="6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pic" idx="2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512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900000">
            <a:off x="822789" y="4161126"/>
            <a:ext cx="4310915" cy="120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7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 rot="900000">
            <a:off x="6992938" y="57150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 rot="900000">
            <a:off x="647700" y="5162550"/>
            <a:ext cx="29765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 rot="900000">
            <a:off x="7046913" y="390525"/>
            <a:ext cx="1962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Scan1080Base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5130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4480"/>
              <a:buFont typeface="Noto Sans Symbols"/>
              <a:buChar char="❝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472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840"/>
              <a:buFont typeface="Noto Sans Symbols"/>
              <a:buChar char="❝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❝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411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Char char="❝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60679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080"/>
              <a:buFont typeface="Noto Sans Symbols"/>
              <a:buChar char="❝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7162800" y="609600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0960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12788" y="5318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756856" y="1743670"/>
            <a:ext cx="757130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There Is No Other God</a:t>
            </a:r>
            <a:endParaRPr sz="54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914400" y="381000"/>
            <a:ext cx="71628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Book of Isaiah</a:t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1219200" y="1752600"/>
            <a:ext cx="6705600" cy="3539430"/>
          </a:xfrm>
          <a:prstGeom prst="rect">
            <a:avLst/>
          </a:prstGeom>
          <a:solidFill>
            <a:schemeClr val="accent1">
              <a:alpha val="4196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Isaiah means “salvation of the Lord” or “the Lord is salvation”</a:t>
            </a:r>
            <a:endParaRPr/>
          </a:p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Prophet was a spokesman for God not just foretelling</a:t>
            </a:r>
            <a:endParaRPr/>
          </a:p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Judah and Jerusalem were immersed in sin</a:t>
            </a:r>
            <a:endParaRPr/>
          </a:p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Destruction was coming if they did not return to God</a:t>
            </a: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914400" y="381000"/>
            <a:ext cx="71628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Book of Isaiah</a:t>
            </a: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1219200" y="1752600"/>
            <a:ext cx="6705600" cy="3539430"/>
          </a:xfrm>
          <a:prstGeom prst="rect">
            <a:avLst/>
          </a:prstGeom>
          <a:solidFill>
            <a:schemeClr val="accent1">
              <a:alpha val="4196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Isaiah also foretold of the hope of the coming Messiah</a:t>
            </a:r>
            <a:endParaRPr/>
          </a:p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God did not forget His covenant made to Abraham, Isaac, Jacob, and David</a:t>
            </a:r>
            <a:endParaRPr/>
          </a:p>
          <a:p>
            <a:pPr marL="107950" marR="0" lvl="0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remnant of Israel will be spared out of which would come the Messiah and His new kingdom</a:t>
            </a: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914400" y="381000"/>
            <a:ext cx="71628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Book of Isaiah</a:t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1219200" y="1752600"/>
            <a:ext cx="6705600" cy="3970318"/>
          </a:xfrm>
          <a:prstGeom prst="rect">
            <a:avLst/>
          </a:prstGeom>
          <a:solidFill>
            <a:schemeClr val="accent1">
              <a:alpha val="4196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marR="0" lvl="0" indent="-107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Two major parts</a:t>
            </a:r>
            <a:endParaRPr/>
          </a:p>
          <a:p>
            <a:pPr marL="565150" marR="0" lvl="1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Assyrian Period (Ch. 1-39)</a:t>
            </a:r>
            <a:endParaRPr/>
          </a:p>
          <a:p>
            <a:pPr marL="1022350" marR="0" lvl="2" indent="-107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Judgment against the Lord’s people for their sin</a:t>
            </a:r>
            <a:endParaRPr/>
          </a:p>
          <a:p>
            <a:pPr marL="565150" marR="0" lvl="1" indent="-177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Babylonian Period (Ch. 40-66)</a:t>
            </a:r>
            <a:endParaRPr/>
          </a:p>
          <a:p>
            <a:pPr marL="1022350" marR="0" lvl="2" indent="-107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Salvation and blessings to come if His chosen people have faith and patience in God</a:t>
            </a:r>
            <a:endParaRPr/>
          </a:p>
          <a:p>
            <a:pPr marL="102235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2514600" y="533400"/>
            <a:ext cx="433965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Isaiah 44:6-8</a:t>
            </a:r>
            <a:endParaRPr sz="54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1295400" y="2971800"/>
            <a:ext cx="69342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There Is No Other God</a:t>
            </a: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1981200" y="898029"/>
            <a:ext cx="5197256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Prophecy to WLACC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June 29, 1980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By Tom Adams</a:t>
            </a:r>
            <a:endParaRPr sz="32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Kilter">
  <a:themeElements>
    <a:clrScheme name="Kilter">
      <a:dk1>
        <a:srgbClr val="000000"/>
      </a:dk1>
      <a:lt1>
        <a:srgbClr val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PresentationFormat>On-screen Show (4:3)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Noto Sans Symbols</vt:lpstr>
      <vt:lpstr>Tahoma</vt:lpstr>
      <vt:lpstr>Kilter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modified xsi:type="dcterms:W3CDTF">2018-06-26T16:24:31Z</dcterms:modified>
</cp:coreProperties>
</file>