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296400"/>
  <p:embeddedFontLst>
    <p:embeddedFont>
      <p:font typeface="Palatino Linotype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request earnestly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discipline to crush their spirits or demean them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Instruction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advise earnestly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hope or confidence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stimulate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25" rIns="0" bIns="9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  <a:defRPr sz="6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276600" y="-457200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-914400" y="2133601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124200" y="457201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44168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1344168" y="1371600"/>
            <a:ext cx="3276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02920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55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8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685801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12419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Char char="❧"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715000" y="685801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219200" y="612775"/>
            <a:ext cx="6705600" cy="254698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743200" y="3453047"/>
            <a:ext cx="5029200" cy="72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46321">
                  <a:alpha val="35686"/>
                </a:srgbClr>
              </a:gs>
              <a:gs pos="100000">
                <a:srgbClr val="04617B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Shape 11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8DA90">
                  <a:alpha val="6666"/>
                </a:srgbClr>
              </a:gs>
              <a:gs pos="58000">
                <a:srgbClr val="04617B">
                  <a:alpha val="0"/>
                </a:srgbClr>
              </a:gs>
              <a:gs pos="100000">
                <a:srgbClr val="04617B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8DA90">
                  <a:alpha val="7843"/>
                </a:srgbClr>
              </a:gs>
              <a:gs pos="58000">
                <a:srgbClr val="04617B">
                  <a:alpha val="0"/>
                </a:srgbClr>
              </a:gs>
              <a:gs pos="100000">
                <a:srgbClr val="04617B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" name="Shape 13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8DA90">
                  <a:alpha val="7843"/>
                </a:srgbClr>
              </a:gs>
              <a:gs pos="58000">
                <a:srgbClr val="04617B">
                  <a:alpha val="0"/>
                </a:srgbClr>
              </a:gs>
              <a:gs pos="100000">
                <a:srgbClr val="04617B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5&amp;v=cD8a49hEzQ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endParaRPr sz="60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Thessalonians 2:10-12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Urging you to live lives worthy of God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cite a witness, bring forward a witness, call to witness </a:t>
            </a:r>
            <a:endParaRPr sz="3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affirm by appeal to God, to declare solemnly, protest</a:t>
            </a: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Ephesians 6:4</a:t>
            </a:r>
            <a:endParaRPr/>
          </a:p>
          <a:p>
            <a:pPr marL="18288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baseline="30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4 </a:t>
            </a:r>
            <a:r>
              <a:rPr lang="en-US"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Fathers,</a:t>
            </a:r>
            <a:r>
              <a:rPr lang="en-US" sz="3200" b="0" i="0" u="none" strike="noStrike" cap="none" baseline="30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 not exasperate your children; instead, bring them up in the training and instruction of the Lord.</a:t>
            </a:r>
            <a:endParaRPr/>
          </a:p>
          <a:p>
            <a:pPr marL="18288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Exasperate, provoke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rouse someone to anger; to 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provoke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in a way that "really pushes someone's buttons," i.e. to "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really get to them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Bring them up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feed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(nourish out), (i.e. to its needed 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out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come)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nourish, nurture (up) to 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maturity</a:t>
            </a:r>
            <a:endParaRPr sz="3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rear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raise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train up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None/>
            </a:pPr>
            <a:r>
              <a:rPr lang="en-US" sz="5400" b="1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Daddy Jokes</a:t>
            </a:r>
            <a:endParaRPr sz="54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endParaRPr sz="60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3152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a. A male person whose sperm  unites with an egg, resulting in the conception of a child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b. A man who adopts a child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c. A man who raises a child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“It takes a few seconds to father a child but a life time to be a Father” (unknown)</a:t>
            </a: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0884" y="16764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 cannot think of any need in childhood as strong as the need for a father’s protection” (Sigmund Freud)</a:t>
            </a: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“It was my father who taught me to value myself. He told me that I was uncommonly beautiful and that I was the most precious thing in his life.” (Dawn French)</a:t>
            </a: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Thessalonians 2:10-12</a:t>
            </a:r>
            <a:endParaRPr/>
          </a:p>
          <a:p>
            <a:pPr marL="18288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baseline="30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10 </a:t>
            </a:r>
            <a:r>
              <a:rPr lang="en-US"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 are witnesses, and so is God, of how holy, righteous and blameless we were among you who believed. </a:t>
            </a:r>
            <a:r>
              <a:rPr lang="en-US" sz="3200" b="0" i="0" u="none" strike="noStrike" cap="none" baseline="30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11 </a:t>
            </a:r>
            <a:r>
              <a:rPr lang="en-US"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 you know that we dealt with each of you </a:t>
            </a:r>
            <a:r>
              <a:rPr lang="en-US" sz="32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 a father deals with his own child</a:t>
            </a:r>
            <a:r>
              <a:rPr lang="en-US" sz="3200" b="0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ren</a:t>
            </a:r>
            <a:r>
              <a:rPr lang="en-US" sz="32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3200" b="1" i="0" u="none" strike="noStrike" cap="none" baseline="30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12 </a:t>
            </a:r>
            <a:r>
              <a:rPr lang="en-US" sz="32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encouraging, comforting and urging you to live lives worthy of God</a:t>
            </a:r>
            <a:r>
              <a:rPr lang="en-US"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who calls you into his kingdom and glory.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Thessalonians 2:10-12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Encouraging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Comforting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Urging you to live lives worthy of God</a:t>
            </a:r>
            <a:endParaRPr sz="3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Thessalonians 2:10-12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Encouraging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-to call to one's side, call for, summon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-to admonish, exhort</a:t>
            </a:r>
            <a:endParaRPr sz="3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Thessalonians 2:10-12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Comforting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comforting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that shows sympathy (encouragement)</a:t>
            </a:r>
            <a:endParaRPr/>
          </a:p>
          <a:p>
            <a:pPr marL="18288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cheering someone up by 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soothing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speech with a "</a:t>
            </a:r>
            <a:r>
              <a:rPr lang="en-US" sz="3600" b="0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personal</a:t>
            </a:r>
            <a:r>
              <a:rPr lang="en-US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touch."</a:t>
            </a:r>
            <a:endParaRPr sz="36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Father’s Day</a:t>
            </a:r>
            <a:endParaRPr sz="49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mental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351</Words>
  <PresentationFormat>On-screen Show (4:3)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Palatino Linotype</vt:lpstr>
      <vt:lpstr>Noto Sans Symbols</vt:lpstr>
      <vt:lpstr>Calibri</vt:lpstr>
      <vt:lpstr>Elemental</vt:lpstr>
      <vt:lpstr>Slide 1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Father’s Day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modified xsi:type="dcterms:W3CDTF">2018-06-19T17:55:00Z</dcterms:modified>
</cp:coreProperties>
</file>