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Open Sans" pitchFamily="34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0230" autoAdjust="0"/>
  </p:normalViewPr>
  <p:slideViewPr>
    <p:cSldViewPr snapToGrid="0">
      <p:cViewPr varScale="1">
        <p:scale>
          <a:sx n="77" d="100"/>
          <a:sy n="77" d="100"/>
        </p:scale>
        <p:origin x="-25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7" name="Google Shape;19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4" name="Google Shape;20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Chaplain Scott Squires in Ft. Bragg, N.C.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-Declined to conduct a marriage retreat for same-sex</a:t>
            </a:r>
            <a:r>
              <a:rPr lang="en-US" baseline="0" dirty="0" smtClean="0"/>
              <a:t> couples.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-Violated his religious beliefs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-He must follow the guidelines of his endorsing agency (North American Mission Board of SBC)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Army investigator recommended that Squires be found guilty of “dereliction of duty”-a court martial offense that could result in prison 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Outcome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All charges dropped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“The US Military is no place for anti-religious hostility against its own chaplains”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“Chaplains do not have to give up 1</a:t>
            </a:r>
            <a:r>
              <a:rPr lang="en-US" baseline="30000" dirty="0" smtClean="0"/>
              <a:t>st</a:t>
            </a:r>
            <a:r>
              <a:rPr lang="en-US" baseline="0" dirty="0" smtClean="0"/>
              <a:t> amendment rights to serve their fellow soldiers”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“Cases like this, and the investigation that followed, demonstrate a waste of funds and resources in the name of </a:t>
            </a:r>
            <a:r>
              <a:rPr lang="en-US" baseline="0" smtClean="0"/>
              <a:t>political correctness.”</a:t>
            </a: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“It is </a:t>
            </a:r>
            <a:r>
              <a:rPr lang="en-US" baseline="0" dirty="0" err="1" smtClean="0"/>
              <a:t>imperitive</a:t>
            </a:r>
            <a:r>
              <a:rPr lang="en-US" baseline="0" dirty="0" smtClean="0"/>
              <a:t> that the military and its resources remain focused on the task at hand—defending this country, here and abroad”</a:t>
            </a:r>
            <a:endParaRPr/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 back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-to pay off, discharge tribute and other dues to the government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-the cause or interests, the purposes, due to Caesar as opposed to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cause or interests, the purposes due to God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Amazed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-to wonder or marvel greatly at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-to wonder at, be amazed (marvel), i.e. astonished </a:t>
            </a:r>
            <a:r>
              <a:rPr lang="en-US" i="1"/>
              <a:t>out of one's senses</a:t>
            </a:r>
            <a:r>
              <a:rPr lang="en-US"/>
              <a:t>; </a:t>
            </a:r>
            <a:r>
              <a:rPr lang="en-US" i="1"/>
              <a:t>awestruck</a:t>
            </a:r>
            <a:r>
              <a:rPr lang="en-US"/>
              <a:t>, "wondering very greatly"; to cause "wonder; . . . to </a:t>
            </a:r>
            <a:r>
              <a:rPr lang="en-US" i="1"/>
              <a:t>regard</a:t>
            </a:r>
            <a:r>
              <a:rPr lang="en-US"/>
              <a:t> with amazement, and with a suggestion of </a:t>
            </a:r>
            <a:r>
              <a:rPr lang="en-US" i="1"/>
              <a:t>beginning to speculate</a:t>
            </a:r>
            <a:r>
              <a:rPr lang="en-US"/>
              <a:t> on the matter" </a:t>
            </a:r>
            <a:endParaRPr/>
          </a:p>
        </p:txBody>
      </p:sp>
      <p:sp>
        <p:nvSpPr>
          <p:cNvPr id="141" name="Google Shape;14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65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KjtK0opv7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228600" y="282575"/>
            <a:ext cx="8610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 sz="5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Why Should Christians</a:t>
            </a:r>
            <a:endParaRPr sz="54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779637"/>
            <a:ext cx="5922566" cy="43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Open Sans"/>
              <a:buNone/>
            </a:pPr>
            <a:r>
              <a:rPr lang="en-US" sz="3959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Why Should Christians Vote?</a:t>
            </a:r>
            <a:endParaRPr sz="3959"/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447800"/>
            <a:ext cx="7620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1066800" y="1752600"/>
            <a:ext cx="6858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2"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holds us accountable and responsible for those things He has given us charge of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Open Sans"/>
              <a:buNone/>
            </a:pPr>
            <a:r>
              <a:rPr lang="en-US" sz="3959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Why Should Christians Vote?</a:t>
            </a:r>
            <a:endParaRPr sz="3959"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47799"/>
            <a:ext cx="8305800" cy="518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533400" y="1499990"/>
            <a:ext cx="8458200" cy="513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Romans 13:1-3 MSG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a good citizen. All governments are under God. Insofar as there is peace and order, it’s God’s order. So live responsibly as a citizen. If you’re irresponsible to the state, then you’re irresponsible with God, and God will hold you responsible. Duly constituted authorities are only a threat if you’re trying to get by with something. Decent citizens should have nothing to fear.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Open Sans"/>
              <a:buNone/>
            </a:pPr>
            <a:r>
              <a:rPr lang="en-US" sz="3959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Why Should Christians Vote?</a:t>
            </a:r>
            <a:endParaRPr sz="3959"/>
          </a:p>
        </p:txBody>
      </p:sp>
      <p:pic>
        <p:nvPicPr>
          <p:cNvPr id="184" name="Google Shape;18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47799"/>
            <a:ext cx="8305800" cy="518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/>
        </p:nvSpPr>
        <p:spPr>
          <a:xfrm>
            <a:off x="533400" y="1499990"/>
            <a:ext cx="84582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Romans 13:4-7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Open Sans"/>
              <a:buNone/>
            </a:pPr>
            <a:r>
              <a:rPr lang="en-US" sz="3959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Why Should Christians Vote?</a:t>
            </a:r>
            <a:endParaRPr sz="3959"/>
          </a:p>
        </p:txBody>
      </p:sp>
      <p:pic>
        <p:nvPicPr>
          <p:cNvPr id="192" name="Google Shape;19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447800"/>
            <a:ext cx="7620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 txBox="1"/>
          <p:nvPr/>
        </p:nvSpPr>
        <p:spPr>
          <a:xfrm>
            <a:off x="685800" y="1676400"/>
            <a:ext cx="7620000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3"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gives us a voice for the vulnerable and helps us to spread the Gospel</a:t>
            </a:r>
            <a:endParaRPr/>
          </a:p>
          <a:p>
            <a:pPr marL="5143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Matthew 25:31-46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“For I was hungry,…was thirsty,…was a stranger,…needed clothes,…was sick,…was in prison,…”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6"/>
          <p:cNvPicPr preferRelativeResize="0"/>
          <p:nvPr/>
        </p:nvPicPr>
        <p:blipFill rotWithShape="1">
          <a:blip r:embed="rId3">
            <a:alphaModFix/>
          </a:blip>
          <a:srcRect b="62922"/>
          <a:stretch/>
        </p:blipFill>
        <p:spPr>
          <a:xfrm>
            <a:off x="533400" y="304800"/>
            <a:ext cx="8073986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/>
          <p:nvPr/>
        </p:nvSpPr>
        <p:spPr>
          <a:xfrm>
            <a:off x="914400" y="3200400"/>
            <a:ext cx="73152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sure that the values, principles, and plan of the person or proposition that you are voting for is in line with God and His principles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8005"/>
          <a:stretch/>
        </p:blipFill>
        <p:spPr>
          <a:xfrm>
            <a:off x="2819400" y="152400"/>
            <a:ext cx="3480967" cy="659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Open Sans"/>
              <a:buNone/>
            </a:pPr>
            <a:r>
              <a:rPr lang="en-US" sz="3959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Why Should Christians Vote?</a:t>
            </a:r>
            <a:endParaRPr sz="3959"/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447800"/>
            <a:ext cx="7620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1219200" y="1447800"/>
            <a:ext cx="6858000" cy="464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“The right to vote in a free country is a gift from God.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must use the voice we have, or we risk losing it.”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-Franklin Graham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Christians Must Vote This Fall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 14, 2018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Open Sans"/>
              <a:buNone/>
            </a:pPr>
            <a:r>
              <a:rPr lang="en-US" sz="3959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Why Should Christians Vote?</a:t>
            </a:r>
            <a:endParaRPr sz="3959"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447800"/>
            <a:ext cx="7620000" cy="476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5"/>
          <p:cNvGrpSpPr/>
          <p:nvPr/>
        </p:nvGrpSpPr>
        <p:grpSpPr>
          <a:xfrm>
            <a:off x="1290552" y="1155643"/>
            <a:ext cx="6934200" cy="4451293"/>
            <a:chOff x="1371600" y="880104"/>
            <a:chExt cx="6934200" cy="4451293"/>
          </a:xfrm>
        </p:grpSpPr>
        <p:pic>
          <p:nvPicPr>
            <p:cNvPr id="106" name="Google Shape;106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71600" y="880104"/>
              <a:ext cx="6934200" cy="3903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5"/>
            <p:cNvSpPr txBox="1"/>
            <p:nvPr/>
          </p:nvSpPr>
          <p:spPr>
            <a:xfrm>
              <a:off x="1775460" y="4808177"/>
              <a:ext cx="6248400" cy="52322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Bible Banned from Billboard in California</a:t>
              </a:r>
              <a:endParaRPr sz="2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5"/>
          <p:cNvGrpSpPr/>
          <p:nvPr/>
        </p:nvGrpSpPr>
        <p:grpSpPr>
          <a:xfrm>
            <a:off x="1174040" y="1686050"/>
            <a:ext cx="7050711" cy="4037046"/>
            <a:chOff x="2829545" y="3219834"/>
            <a:chExt cx="7050711" cy="4037046"/>
          </a:xfrm>
        </p:grpSpPr>
        <p:pic>
          <p:nvPicPr>
            <p:cNvPr id="109" name="Google Shape;109;p15"/>
            <p:cNvPicPr preferRelativeResize="0"/>
            <p:nvPr/>
          </p:nvPicPr>
          <p:blipFill rotWithShape="1">
            <a:blip r:embed="rId5">
              <a:alphaModFix/>
            </a:blip>
            <a:srcRect r="13041" b="6919"/>
            <a:stretch/>
          </p:blipFill>
          <p:spPr>
            <a:xfrm>
              <a:off x="2829545" y="3219834"/>
              <a:ext cx="7050711" cy="4037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5"/>
            <p:cNvSpPr txBox="1"/>
            <p:nvPr/>
          </p:nvSpPr>
          <p:spPr>
            <a:xfrm>
              <a:off x="3124200" y="6087328"/>
              <a:ext cx="6461403" cy="954107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Colorado Baker Jack Phillips Targeted Again for Refusing to Make a Custom Cake</a:t>
              </a:r>
              <a:endParaRPr sz="2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5"/>
          <p:cNvGrpSpPr/>
          <p:nvPr/>
        </p:nvGrpSpPr>
        <p:grpSpPr>
          <a:xfrm>
            <a:off x="1174041" y="1753166"/>
            <a:ext cx="6934200" cy="3902814"/>
            <a:chOff x="228600" y="2336984"/>
            <a:chExt cx="6934200" cy="3902814"/>
          </a:xfrm>
        </p:grpSpPr>
        <p:pic>
          <p:nvPicPr>
            <p:cNvPr id="112" name="Google Shape;112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28600" y="2336984"/>
              <a:ext cx="6934200" cy="3902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5"/>
            <p:cNvSpPr txBox="1"/>
            <p:nvPr/>
          </p:nvSpPr>
          <p:spPr>
            <a:xfrm>
              <a:off x="381000" y="4638899"/>
              <a:ext cx="6461403" cy="1384995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Army Chaplain Accused of Discriminating Against LGBT Couple by Rescheduling A Marriage Retreat </a:t>
              </a:r>
              <a:endParaRPr sz="2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Open Sans"/>
              <a:buNone/>
            </a:pPr>
            <a:r>
              <a:rPr lang="en-US" sz="3959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Why Should Christians Vote?</a:t>
            </a:r>
            <a:endParaRPr sz="3959"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47799"/>
            <a:ext cx="8305800" cy="485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533400" y="1501354"/>
            <a:ext cx="830580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 12:14a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came to him and said, “Teacher, we know that you are a man of integrity. You aren’t swayed by others, because you pay no attention to who they are; but you teach the way of God in accordance with the truth.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Open Sans"/>
              <a:buNone/>
            </a:pPr>
            <a:r>
              <a:rPr lang="en-US" sz="3959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Why Should Christians Vote?</a:t>
            </a:r>
            <a:endParaRPr sz="3959"/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47799"/>
            <a:ext cx="8305800" cy="485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533400" y="1501354"/>
            <a:ext cx="830580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 12:14b-15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it right to pay the imperial tax to Caesar or not? </a:t>
            </a:r>
            <a:r>
              <a:rPr lang="en-US" sz="4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Should we pay or shouldn’t we?” But Jesus knew their hypocrisy. “Why are you trying to trap me?” he asked. “Bring me a denarius and let me look at it.”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Open Sans"/>
              <a:buNone/>
            </a:pPr>
            <a:r>
              <a:rPr lang="en-US" sz="3959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Why Should Christians Vote?</a:t>
            </a:r>
            <a:endParaRPr sz="3959"/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47799"/>
            <a:ext cx="8305800" cy="485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533400" y="1501354"/>
            <a:ext cx="83058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 12:16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brought the coin, and he asked them, “Whose image is this? And whose inscription?”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“Caesar’s,” they replied.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Open Sans"/>
              <a:buNone/>
            </a:pPr>
            <a:r>
              <a:rPr lang="en-US" sz="3959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Why Should Christians Vote?</a:t>
            </a:r>
            <a:endParaRPr sz="3959"/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47799"/>
            <a:ext cx="8305800" cy="485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533400" y="1501354"/>
            <a:ext cx="83058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 12:17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Then Jesus said to them, “Give back to Caesar what is Caesar’s and to God what is God’s.”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they were amazed at him.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Open Sans"/>
              <a:buNone/>
            </a:pPr>
            <a:r>
              <a:rPr lang="en-US" sz="3959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Why Should Christians Vote?</a:t>
            </a:r>
            <a:endParaRPr sz="3959"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447800"/>
            <a:ext cx="7620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1034845" y="1566892"/>
            <a:ext cx="7270955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show love for our neighbors and our community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holds us accountable and responsible for those things He has given us charge of 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gives us a voice for the vulnerable and helps us to spread the gospel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Open Sans"/>
              <a:buNone/>
            </a:pPr>
            <a:r>
              <a:rPr lang="en-US" sz="3959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Why Should Christians Vote?</a:t>
            </a:r>
            <a:endParaRPr sz="3959"/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447800"/>
            <a:ext cx="7620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/>
        </p:nvSpPr>
        <p:spPr>
          <a:xfrm>
            <a:off x="1219200" y="1752600"/>
            <a:ext cx="68580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show love for our neighbors and our community</a:t>
            </a:r>
            <a:endParaRPr/>
          </a:p>
          <a:p>
            <a:pPr marL="5143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Matthew 22:37-39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“Love your neighbor as yourself.”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764</Words>
  <PresentationFormat>On-screen Show (4:3)</PresentationFormat>
  <Paragraphs>86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Open Sans</vt:lpstr>
      <vt:lpstr>Calibri</vt:lpstr>
      <vt:lpstr>Office Theme</vt:lpstr>
      <vt:lpstr>Why Should Christians</vt:lpstr>
      <vt:lpstr>Why Should Christians Vote?</vt:lpstr>
      <vt:lpstr>Why Should Christians Vote?</vt:lpstr>
      <vt:lpstr>Why Should Christians Vote?</vt:lpstr>
      <vt:lpstr>Why Should Christians Vote?</vt:lpstr>
      <vt:lpstr>Why Should Christians Vote?</vt:lpstr>
      <vt:lpstr>Why Should Christians Vote?</vt:lpstr>
      <vt:lpstr>Why Should Christians Vote?</vt:lpstr>
      <vt:lpstr>Why Should Christians Vote?</vt:lpstr>
      <vt:lpstr>Why Should Christians Vote?</vt:lpstr>
      <vt:lpstr>Why Should Christians Vote?</vt:lpstr>
      <vt:lpstr>Why Should Christians Vote?</vt:lpstr>
      <vt:lpstr>Why Should Christians Vote?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Should Christians</dc:title>
  <dc:creator>Admin</dc:creator>
  <cp:lastModifiedBy>Admin</cp:lastModifiedBy>
  <cp:revision>2</cp:revision>
  <dcterms:modified xsi:type="dcterms:W3CDTF">2018-11-06T19:42:46Z</dcterms:modified>
</cp:coreProperties>
</file>