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12"/>
  </p:notesMasterIdLst>
  <p:sldIdLst>
    <p:sldId id="256" r:id="rId2"/>
    <p:sldId id="275" r:id="rId3"/>
    <p:sldId id="276" r:id="rId4"/>
    <p:sldId id="277" r:id="rId5"/>
    <p:sldId id="278" r:id="rId6"/>
    <p:sldId id="281" r:id="rId7"/>
    <p:sldId id="280" r:id="rId8"/>
    <p:sldId id="279" r:id="rId9"/>
    <p:sldId id="282" r:id="rId10"/>
    <p:sldId id="283" r:id="rId11"/>
  </p:sldIdLst>
  <p:sldSz cx="9144000" cy="6858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B5B"/>
    <a:srgbClr val="FF3399"/>
    <a:srgbClr val="66FF66"/>
    <a:srgbClr val="1E383E"/>
    <a:srgbClr val="263E31"/>
    <a:srgbClr val="66FF33"/>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20118" autoAdjust="0"/>
    <p:restoredTop sz="77046" autoAdjust="0"/>
  </p:normalViewPr>
  <p:slideViewPr>
    <p:cSldViewPr snapToGrid="0">
      <p:cViewPr>
        <p:scale>
          <a:sx n="60" d="100"/>
          <a:sy n="60" d="100"/>
        </p:scale>
        <p:origin x="-1338" y="3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62F713-39A3-4FB7-B674-90A30B463ACA}" type="datetimeFigureOut">
              <a:rPr lang="en-US" smtClean="0"/>
              <a:t>10/27/2018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7E11EF-87DD-4DE9-BAC9-9B86D3E3FF20}" type="slidenum">
              <a:rPr lang="en-US" smtClean="0"/>
              <a:t>‹#›</a:t>
            </a:fld>
            <a:endParaRPr lang="en-US"/>
          </a:p>
        </p:txBody>
      </p:sp>
    </p:spTree>
    <p:extLst>
      <p:ext uri="{BB962C8B-B14F-4D97-AF65-F5344CB8AC3E}">
        <p14:creationId xmlns:p14="http://schemas.microsoft.com/office/powerpoint/2010/main" val="2685251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endParaRPr lang="en-US" dirty="0"/>
          </a:p>
        </p:txBody>
      </p:sp>
      <p:sp>
        <p:nvSpPr>
          <p:cNvPr id="4" name="Slide Number Placeholder 3"/>
          <p:cNvSpPr>
            <a:spLocks noGrp="1"/>
          </p:cNvSpPr>
          <p:nvPr>
            <p:ph type="sldNum" sz="quarter" idx="10"/>
          </p:nvPr>
        </p:nvSpPr>
        <p:spPr/>
        <p:txBody>
          <a:bodyPr/>
          <a:lstStyle/>
          <a:p>
            <a:fld id="{567E11EF-87DD-4DE9-BAC9-9B86D3E3FF20}" type="slidenum">
              <a:rPr lang="en-US" smtClean="0"/>
              <a:t>1</a:t>
            </a:fld>
            <a:endParaRPr lang="en-US"/>
          </a:p>
        </p:txBody>
      </p:sp>
    </p:spTree>
    <p:extLst>
      <p:ext uri="{BB962C8B-B14F-4D97-AF65-F5344CB8AC3E}">
        <p14:creationId xmlns:p14="http://schemas.microsoft.com/office/powerpoint/2010/main" val="13690945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7E11EF-87DD-4DE9-BAC9-9B86D3E3FF20}" type="slidenum">
              <a:rPr lang="en-US" smtClean="0"/>
              <a:t>3</a:t>
            </a:fld>
            <a:endParaRPr lang="en-US"/>
          </a:p>
        </p:txBody>
      </p:sp>
    </p:spTree>
    <p:extLst>
      <p:ext uri="{BB962C8B-B14F-4D97-AF65-F5344CB8AC3E}">
        <p14:creationId xmlns:p14="http://schemas.microsoft.com/office/powerpoint/2010/main" val="40576132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7E11EF-87DD-4DE9-BAC9-9B86D3E3FF20}" type="slidenum">
              <a:rPr lang="en-US" smtClean="0"/>
              <a:t>4</a:t>
            </a:fld>
            <a:endParaRPr lang="en-US"/>
          </a:p>
        </p:txBody>
      </p:sp>
    </p:spTree>
    <p:extLst>
      <p:ext uri="{BB962C8B-B14F-4D97-AF65-F5344CB8AC3E}">
        <p14:creationId xmlns:p14="http://schemas.microsoft.com/office/powerpoint/2010/main" val="10025557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smtClean="0"/>
          </a:p>
        </p:txBody>
      </p:sp>
      <p:sp>
        <p:nvSpPr>
          <p:cNvPr id="4" name="Slide Number Placeholder 3"/>
          <p:cNvSpPr>
            <a:spLocks noGrp="1"/>
          </p:cNvSpPr>
          <p:nvPr>
            <p:ph type="sldNum" sz="quarter" idx="10"/>
          </p:nvPr>
        </p:nvSpPr>
        <p:spPr/>
        <p:txBody>
          <a:bodyPr/>
          <a:lstStyle/>
          <a:p>
            <a:fld id="{567E11EF-87DD-4DE9-BAC9-9B86D3E3FF20}" type="slidenum">
              <a:rPr lang="en-US" smtClean="0"/>
              <a:t>5</a:t>
            </a:fld>
            <a:endParaRPr lang="en-US"/>
          </a:p>
        </p:txBody>
      </p:sp>
    </p:spTree>
    <p:extLst>
      <p:ext uri="{BB962C8B-B14F-4D97-AF65-F5344CB8AC3E}">
        <p14:creationId xmlns:p14="http://schemas.microsoft.com/office/powerpoint/2010/main" val="10025557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baseline="0" dirty="0" smtClean="0"/>
          </a:p>
        </p:txBody>
      </p:sp>
      <p:sp>
        <p:nvSpPr>
          <p:cNvPr id="4" name="Slide Number Placeholder 3"/>
          <p:cNvSpPr>
            <a:spLocks noGrp="1"/>
          </p:cNvSpPr>
          <p:nvPr>
            <p:ph type="sldNum" sz="quarter" idx="10"/>
          </p:nvPr>
        </p:nvSpPr>
        <p:spPr/>
        <p:txBody>
          <a:bodyPr/>
          <a:lstStyle/>
          <a:p>
            <a:fld id="{567E11EF-87DD-4DE9-BAC9-9B86D3E3FF20}" type="slidenum">
              <a:rPr lang="en-US" smtClean="0"/>
              <a:t>6</a:t>
            </a:fld>
            <a:endParaRPr lang="en-US"/>
          </a:p>
        </p:txBody>
      </p:sp>
    </p:spTree>
    <p:extLst>
      <p:ext uri="{BB962C8B-B14F-4D97-AF65-F5344CB8AC3E}">
        <p14:creationId xmlns:p14="http://schemas.microsoft.com/office/powerpoint/2010/main" val="10025557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567E11EF-87DD-4DE9-BAC9-9B86D3E3FF20}" type="slidenum">
              <a:rPr lang="en-US" smtClean="0"/>
              <a:t>7</a:t>
            </a:fld>
            <a:endParaRPr lang="en-US"/>
          </a:p>
        </p:txBody>
      </p:sp>
    </p:spTree>
    <p:extLst>
      <p:ext uri="{BB962C8B-B14F-4D97-AF65-F5344CB8AC3E}">
        <p14:creationId xmlns:p14="http://schemas.microsoft.com/office/powerpoint/2010/main" val="10025557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567E11EF-87DD-4DE9-BAC9-9B86D3E3FF20}" type="slidenum">
              <a:rPr lang="en-US" smtClean="0"/>
              <a:t>8</a:t>
            </a:fld>
            <a:endParaRPr lang="en-US"/>
          </a:p>
        </p:txBody>
      </p:sp>
    </p:spTree>
    <p:extLst>
      <p:ext uri="{BB962C8B-B14F-4D97-AF65-F5344CB8AC3E}">
        <p14:creationId xmlns:p14="http://schemas.microsoft.com/office/powerpoint/2010/main" val="10025557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smtClean="0"/>
          </a:p>
        </p:txBody>
      </p:sp>
      <p:sp>
        <p:nvSpPr>
          <p:cNvPr id="4" name="Slide Number Placeholder 3"/>
          <p:cNvSpPr>
            <a:spLocks noGrp="1"/>
          </p:cNvSpPr>
          <p:nvPr>
            <p:ph type="sldNum" sz="quarter" idx="10"/>
          </p:nvPr>
        </p:nvSpPr>
        <p:spPr/>
        <p:txBody>
          <a:bodyPr/>
          <a:lstStyle/>
          <a:p>
            <a:fld id="{567E11EF-87DD-4DE9-BAC9-9B86D3E3FF20}" type="slidenum">
              <a:rPr lang="en-US" smtClean="0"/>
              <a:t>9</a:t>
            </a:fld>
            <a:endParaRPr lang="en-US"/>
          </a:p>
        </p:txBody>
      </p:sp>
    </p:spTree>
    <p:extLst>
      <p:ext uri="{BB962C8B-B14F-4D97-AF65-F5344CB8AC3E}">
        <p14:creationId xmlns:p14="http://schemas.microsoft.com/office/powerpoint/2010/main" val="10025557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endParaRPr lang="en-US" dirty="0"/>
          </a:p>
        </p:txBody>
      </p:sp>
      <p:sp>
        <p:nvSpPr>
          <p:cNvPr id="4" name="Slide Number Placeholder 3"/>
          <p:cNvSpPr>
            <a:spLocks noGrp="1"/>
          </p:cNvSpPr>
          <p:nvPr>
            <p:ph type="sldNum" sz="quarter" idx="10"/>
          </p:nvPr>
        </p:nvSpPr>
        <p:spPr/>
        <p:txBody>
          <a:bodyPr/>
          <a:lstStyle/>
          <a:p>
            <a:fld id="{567E11EF-87DD-4DE9-BAC9-9B86D3E3FF20}" type="slidenum">
              <a:rPr lang="en-US" smtClean="0"/>
              <a:t>10</a:t>
            </a:fld>
            <a:endParaRPr lang="en-US"/>
          </a:p>
        </p:txBody>
      </p:sp>
    </p:spTree>
    <p:extLst>
      <p:ext uri="{BB962C8B-B14F-4D97-AF65-F5344CB8AC3E}">
        <p14:creationId xmlns:p14="http://schemas.microsoft.com/office/powerpoint/2010/main" val="1369094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a:t>Click to edit Master title style</a:t>
            </a:r>
            <a:endParaRPr lang="en-US" dirty="0"/>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10/27/2018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10/27/2018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a:t>Click to edit Master title style</a:t>
            </a:r>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a:t>Click to edit Master title style</a:t>
            </a:r>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10/27/2018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09442" y="1812927"/>
            <a:ext cx="347127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63280" y="1812927"/>
            <a:ext cx="347127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10/27/2018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10/27/2018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10/27/2018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a:t>Click to edit Master title style</a:t>
            </a:r>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3" y="1387058"/>
            <a:ext cx="3297953" cy="1113254"/>
          </a:xfrm>
        </p:spPr>
        <p:txBody>
          <a:bodyPr anchor="b">
            <a:normAutofit/>
          </a:bodyPr>
          <a:lstStyle>
            <a:lvl1pPr algn="l">
              <a:defRPr sz="2400" b="0"/>
            </a:lvl1pPr>
          </a:lstStyle>
          <a:p>
            <a:r>
              <a:rPr lang="en-US"/>
              <a:t>Click to edit Master title style</a:t>
            </a:r>
          </a:p>
        </p:txBody>
      </p:sp>
      <p:sp>
        <p:nvSpPr>
          <p:cNvPr id="4" name="Text Placeholder 3"/>
          <p:cNvSpPr>
            <a:spLocks noGrp="1"/>
          </p:cNvSpPr>
          <p:nvPr>
            <p:ph type="body" sz="half" idx="2"/>
          </p:nvPr>
        </p:nvSpPr>
        <p:spPr>
          <a:xfrm>
            <a:off x="1009443" y="2500312"/>
            <a:ext cx="3297954"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grpSp>
        <p:nvGrpSpPr>
          <p:cNvPr id="16" name="Group 15"/>
          <p:cNvGrpSpPr/>
          <p:nvPr/>
        </p:nvGrpSpPr>
        <p:grpSpPr>
          <a:xfrm>
            <a:off x="4516154" y="994387"/>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674192" y="1601512"/>
            <a:ext cx="3429000" cy="3429000"/>
          </a:xfrm>
          <a:prstGeom prst="ellipse">
            <a:avLst/>
          </a:prstGeom>
          <a:ln w="76200">
            <a:solidFill>
              <a:schemeClr val="tx2">
                <a:lumMod val="75000"/>
              </a:schemeClr>
            </a:solidFill>
          </a:ln>
        </p:spPr>
        <p:txBody>
          <a:bodyPr/>
          <a:lstStyle/>
          <a:p>
            <a:r>
              <a:rPr lang="en-US"/>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2060"/>
            </a:gs>
            <a:gs pos="100000">
              <a:srgbClr val="1E383E"/>
            </a:gs>
          </a:gsLst>
          <a:lin ang="5400000" scaled="1"/>
          <a:tileRect/>
        </a:gradFill>
        <a:effectLst/>
      </p:bgPr>
    </p:bg>
    <p:spTree>
      <p:nvGrpSpPr>
        <p:cNvPr id="1" name=""/>
        <p:cNvGrpSpPr/>
        <p:nvPr/>
      </p:nvGrpSpPr>
      <p:grpSpPr>
        <a:xfrm>
          <a:off x="0" y="0"/>
          <a:ext cx="0" cy="0"/>
          <a:chOff x="0" y="0"/>
          <a:chExt cx="0" cy="0"/>
        </a:xfrm>
      </p:grpSpPr>
      <p:sp>
        <p:nvSpPr>
          <p:cNvPr id="56" name="Oval 55"/>
          <p:cNvSpPr>
            <a:spLocks noChangeAspect="1"/>
          </p:cNvSpPr>
          <p:nvPr/>
        </p:nvSpPr>
        <p:spPr>
          <a:xfrm>
            <a:off x="-69625" y="4042576"/>
            <a:ext cx="1743945" cy="1909234"/>
          </a:xfrm>
          <a:custGeom>
            <a:avLst/>
            <a:gdLst/>
            <a:ahLst/>
            <a:cxnLst/>
            <a:rect l="l" t="t" r="r" b="b"/>
            <a:pathLst>
              <a:path w="1743945" h="1909234">
                <a:moveTo>
                  <a:pt x="789328" y="0"/>
                </a:moveTo>
                <a:cubicBezTo>
                  <a:pt x="1316548" y="0"/>
                  <a:pt x="1743945" y="427397"/>
                  <a:pt x="1743945" y="954617"/>
                </a:cubicBezTo>
                <a:cubicBezTo>
                  <a:pt x="1743945" y="1481837"/>
                  <a:pt x="1316548" y="1909234"/>
                  <a:pt x="789328" y="1909234"/>
                </a:cubicBezTo>
                <a:cubicBezTo>
                  <a:pt x="461080" y="1909234"/>
                  <a:pt x="171527" y="1743562"/>
                  <a:pt x="0" y="1491086"/>
                </a:cubicBezTo>
                <a:lnTo>
                  <a:pt x="0" y="418149"/>
                </a:lnTo>
                <a:cubicBezTo>
                  <a:pt x="171527" y="165673"/>
                  <a:pt x="461080" y="0"/>
                  <a:pt x="789328"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3" name="Oval 52"/>
          <p:cNvSpPr>
            <a:spLocks noChangeAspect="1"/>
          </p:cNvSpPr>
          <p:nvPr/>
        </p:nvSpPr>
        <p:spPr>
          <a:xfrm>
            <a:off x="520638" y="1095310"/>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2" name="Oval 51"/>
          <p:cNvSpPr>
            <a:spLocks noChangeAspect="1"/>
          </p:cNvSpPr>
          <p:nvPr/>
        </p:nvSpPr>
        <p:spPr>
          <a:xfrm>
            <a:off x="1878729" y="282933"/>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4" name="Oval 53"/>
          <p:cNvSpPr>
            <a:spLocks noChangeAspect="1"/>
          </p:cNvSpPr>
          <p:nvPr/>
        </p:nvSpPr>
        <p:spPr>
          <a:xfrm>
            <a:off x="520637" y="5729135"/>
            <a:ext cx="1909234" cy="1193756"/>
          </a:xfrm>
          <a:custGeom>
            <a:avLst/>
            <a:gdLst/>
            <a:ahLst/>
            <a:cxnLst/>
            <a:rect l="l" t="t" r="r" b="b"/>
            <a:pathLst>
              <a:path w="1909234" h="1193756">
                <a:moveTo>
                  <a:pt x="954617" y="0"/>
                </a:moveTo>
                <a:cubicBezTo>
                  <a:pt x="1481837" y="0"/>
                  <a:pt x="1909234" y="427397"/>
                  <a:pt x="1909234" y="954617"/>
                </a:cubicBezTo>
                <a:cubicBezTo>
                  <a:pt x="1909234" y="1037305"/>
                  <a:pt x="1898721" y="1117537"/>
                  <a:pt x="1877819" y="1193756"/>
                </a:cubicBezTo>
                <a:lnTo>
                  <a:pt x="31415" y="1193756"/>
                </a:lnTo>
                <a:cubicBezTo>
                  <a:pt x="10513" y="1117537"/>
                  <a:pt x="0" y="1037305"/>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0" name="Oval 129"/>
          <p:cNvSpPr>
            <a:spLocks noChangeAspect="1"/>
          </p:cNvSpPr>
          <p:nvPr/>
        </p:nvSpPr>
        <p:spPr>
          <a:xfrm>
            <a:off x="-46711" y="-61709"/>
            <a:ext cx="1449107" cy="1677064"/>
          </a:xfrm>
          <a:custGeom>
            <a:avLst/>
            <a:gdLst/>
            <a:ahLst/>
            <a:cxnLst/>
            <a:rect l="l" t="t" r="r" b="b"/>
            <a:pathLst>
              <a:path w="1449107" h="1677064">
                <a:moveTo>
                  <a:pt x="0" y="0"/>
                </a:moveTo>
                <a:lnTo>
                  <a:pt x="1112019" y="0"/>
                </a:lnTo>
                <a:cubicBezTo>
                  <a:pt x="1319407" y="171874"/>
                  <a:pt x="1449107" y="432014"/>
                  <a:pt x="1449107" y="722447"/>
                </a:cubicBezTo>
                <a:cubicBezTo>
                  <a:pt x="1449107" y="1249667"/>
                  <a:pt x="1021710" y="1677064"/>
                  <a:pt x="494490" y="1677064"/>
                </a:cubicBezTo>
                <a:cubicBezTo>
                  <a:pt x="313232" y="1677064"/>
                  <a:pt x="143772" y="1626546"/>
                  <a:pt x="0" y="1537872"/>
                </a:cubicBezTo>
                <a:close/>
              </a:path>
            </a:pathLst>
          </a:custGeom>
          <a:solidFill>
            <a:schemeClr val="tx2">
              <a:lumMod val="75000"/>
              <a:alpha val="14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1" name="Oval 130"/>
          <p:cNvSpPr>
            <a:spLocks noChangeAspect="1"/>
          </p:cNvSpPr>
          <p:nvPr/>
        </p:nvSpPr>
        <p:spPr>
          <a:xfrm>
            <a:off x="924113" y="-161623"/>
            <a:ext cx="1909233" cy="1909233"/>
          </a:xfrm>
          <a:prstGeom prst="ellipse">
            <a:avLst/>
          </a:prstGeom>
          <a:solidFill>
            <a:schemeClr val="tx2">
              <a:lumMod val="75000"/>
              <a:alpha val="2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2" name="Oval 131"/>
          <p:cNvSpPr>
            <a:spLocks noChangeAspect="1"/>
          </p:cNvSpPr>
          <p:nvPr/>
        </p:nvSpPr>
        <p:spPr>
          <a:xfrm>
            <a:off x="0" y="66073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3" name="Oval 132"/>
          <p:cNvSpPr>
            <a:spLocks noChangeAspect="1"/>
          </p:cNvSpPr>
          <p:nvPr/>
        </p:nvSpPr>
        <p:spPr>
          <a:xfrm>
            <a:off x="7497531" y="-61709"/>
            <a:ext cx="1694467" cy="1677064"/>
          </a:xfrm>
          <a:custGeom>
            <a:avLst/>
            <a:gdLst/>
            <a:ahLst/>
            <a:cxnLst/>
            <a:rect l="l" t="t" r="r" b="b"/>
            <a:pathLst>
              <a:path w="1694467" h="1677064">
                <a:moveTo>
                  <a:pt x="337088" y="0"/>
                </a:moveTo>
                <a:lnTo>
                  <a:pt x="1573463" y="0"/>
                </a:lnTo>
                <a:cubicBezTo>
                  <a:pt x="1618202" y="37449"/>
                  <a:pt x="1658454" y="79950"/>
                  <a:pt x="1694467" y="126010"/>
                </a:cubicBezTo>
                <a:lnTo>
                  <a:pt x="1694467" y="1318884"/>
                </a:lnTo>
                <a:cubicBezTo>
                  <a:pt x="1522840" y="1538397"/>
                  <a:pt x="1254922" y="1677064"/>
                  <a:pt x="954617" y="1677064"/>
                </a:cubicBezTo>
                <a:cubicBezTo>
                  <a:pt x="427397" y="1677064"/>
                  <a:pt x="0" y="1249667"/>
                  <a:pt x="0" y="722447"/>
                </a:cubicBezTo>
                <a:cubicBezTo>
                  <a:pt x="0" y="432014"/>
                  <a:pt x="129700" y="171874"/>
                  <a:pt x="337088" y="0"/>
                </a:cubicBezTo>
                <a:close/>
              </a:path>
            </a:pathLst>
          </a:custGeom>
          <a:solidFill>
            <a:schemeClr val="accent3">
              <a:lumMod val="60000"/>
              <a:lumOff val="40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4" name="Oval 133"/>
          <p:cNvSpPr>
            <a:spLocks noChangeAspect="1"/>
          </p:cNvSpPr>
          <p:nvPr/>
        </p:nvSpPr>
        <p:spPr>
          <a:xfrm>
            <a:off x="6117502" y="-61708"/>
            <a:ext cx="1909234" cy="1705448"/>
          </a:xfrm>
          <a:custGeom>
            <a:avLst/>
            <a:gdLst/>
            <a:ahLst/>
            <a:cxnLst/>
            <a:rect l="l" t="t" r="r" b="b"/>
            <a:pathLst>
              <a:path w="1909234" h="1705448">
                <a:moveTo>
                  <a:pt x="371490" y="0"/>
                </a:moveTo>
                <a:lnTo>
                  <a:pt x="1537745" y="0"/>
                </a:lnTo>
                <a:cubicBezTo>
                  <a:pt x="1764760" y="171517"/>
                  <a:pt x="1909234" y="444302"/>
                  <a:pt x="1909234" y="750831"/>
                </a:cubicBezTo>
                <a:cubicBezTo>
                  <a:pt x="1909234" y="1278051"/>
                  <a:pt x="1481837" y="1705448"/>
                  <a:pt x="954617" y="1705448"/>
                </a:cubicBezTo>
                <a:cubicBezTo>
                  <a:pt x="427397" y="1705448"/>
                  <a:pt x="0" y="1278051"/>
                  <a:pt x="0" y="750831"/>
                </a:cubicBezTo>
                <a:cubicBezTo>
                  <a:pt x="0" y="444302"/>
                  <a:pt x="144474" y="171517"/>
                  <a:pt x="371490" y="0"/>
                </a:cubicBezTo>
                <a:close/>
              </a:path>
            </a:pathLst>
          </a:cu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5" name="Oval 134"/>
          <p:cNvSpPr>
            <a:spLocks noChangeAspect="1"/>
          </p:cNvSpPr>
          <p:nvPr/>
        </p:nvSpPr>
        <p:spPr>
          <a:xfrm>
            <a:off x="7494454" y="1095309"/>
            <a:ext cx="1697544" cy="1909234"/>
          </a:xfrm>
          <a:custGeom>
            <a:avLst/>
            <a:gdLst/>
            <a:ahLst/>
            <a:cxnLst/>
            <a:rect l="l" t="t" r="r" b="b"/>
            <a:pathLst>
              <a:path w="1697544" h="1909234">
                <a:moveTo>
                  <a:pt x="954617" y="0"/>
                </a:moveTo>
                <a:cubicBezTo>
                  <a:pt x="1256666" y="0"/>
                  <a:pt x="1525952" y="140283"/>
                  <a:pt x="1697544" y="361910"/>
                </a:cubicBezTo>
                <a:lnTo>
                  <a:pt x="1697544" y="1547324"/>
                </a:lnTo>
                <a:cubicBezTo>
                  <a:pt x="1525952" y="1768951"/>
                  <a:pt x="1256666" y="1909234"/>
                  <a:pt x="954617" y="1909234"/>
                </a:cubicBezTo>
                <a:cubicBezTo>
                  <a:pt x="427397" y="1909234"/>
                  <a:pt x="0" y="1481837"/>
                  <a:pt x="0" y="954617"/>
                </a:cubicBezTo>
                <a:cubicBezTo>
                  <a:pt x="0" y="427397"/>
                  <a:pt x="427397" y="0"/>
                  <a:pt x="954617" y="0"/>
                </a:cubicBezTo>
                <a:close/>
              </a:path>
            </a:pathLst>
          </a:cu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6" name="Oval 135"/>
          <p:cNvSpPr>
            <a:spLocks noChangeAspect="1"/>
          </p:cNvSpPr>
          <p:nvPr/>
        </p:nvSpPr>
        <p:spPr>
          <a:xfrm>
            <a:off x="8056674" y="5140346"/>
            <a:ext cx="1137194" cy="1759729"/>
          </a:xfrm>
          <a:custGeom>
            <a:avLst/>
            <a:gdLst/>
            <a:ahLst/>
            <a:cxnLst/>
            <a:rect l="l" t="t" r="r" b="b"/>
            <a:pathLst>
              <a:path w="1137194" h="1759729">
                <a:moveTo>
                  <a:pt x="954617" y="0"/>
                </a:moveTo>
                <a:cubicBezTo>
                  <a:pt x="1017088" y="0"/>
                  <a:pt x="1078157" y="6001"/>
                  <a:pt x="1137194" y="17897"/>
                </a:cubicBezTo>
                <a:lnTo>
                  <a:pt x="1137194" y="1759729"/>
                </a:lnTo>
                <a:lnTo>
                  <a:pt x="443151" y="1759729"/>
                </a:lnTo>
                <a:cubicBezTo>
                  <a:pt x="176544" y="1591075"/>
                  <a:pt x="0" y="1293463"/>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7" name="Oval 136"/>
          <p:cNvSpPr>
            <a:spLocks noChangeAspect="1"/>
          </p:cNvSpPr>
          <p:nvPr/>
        </p:nvSpPr>
        <p:spPr>
          <a:xfrm>
            <a:off x="6661711" y="4362912"/>
            <a:ext cx="1909233" cy="1909233"/>
          </a:xfrm>
          <a:prstGeom prst="ellipse">
            <a:avLst/>
          </a:prstGeom>
          <a:solidFill>
            <a:schemeClr val="tx2">
              <a:lumMod val="75000"/>
              <a:alpha val="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8" name="Oval 137"/>
          <p:cNvSpPr>
            <a:spLocks noChangeAspect="1"/>
          </p:cNvSpPr>
          <p:nvPr/>
        </p:nvSpPr>
        <p:spPr>
          <a:xfrm>
            <a:off x="-69625" y="4948766"/>
            <a:ext cx="1353860" cy="1909234"/>
          </a:xfrm>
          <a:custGeom>
            <a:avLst/>
            <a:gdLst/>
            <a:ahLst/>
            <a:cxnLst/>
            <a:rect l="l" t="t" r="r" b="b"/>
            <a:pathLst>
              <a:path w="1353860" h="1909234">
                <a:moveTo>
                  <a:pt x="399243" y="0"/>
                </a:moveTo>
                <a:cubicBezTo>
                  <a:pt x="926463" y="0"/>
                  <a:pt x="1353860" y="427397"/>
                  <a:pt x="1353860" y="954617"/>
                </a:cubicBezTo>
                <a:cubicBezTo>
                  <a:pt x="1353860" y="1481837"/>
                  <a:pt x="926463" y="1909234"/>
                  <a:pt x="399243" y="1909234"/>
                </a:cubicBezTo>
                <a:cubicBezTo>
                  <a:pt x="256544" y="1909234"/>
                  <a:pt x="121158" y="1877924"/>
                  <a:pt x="0" y="1820890"/>
                </a:cubicBezTo>
                <a:lnTo>
                  <a:pt x="0" y="88345"/>
                </a:lnTo>
                <a:cubicBezTo>
                  <a:pt x="121158" y="31311"/>
                  <a:pt x="256544" y="0"/>
                  <a:pt x="399243"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9" name="Oval 138"/>
          <p:cNvSpPr>
            <a:spLocks noChangeAspect="1"/>
          </p:cNvSpPr>
          <p:nvPr/>
        </p:nvSpPr>
        <p:spPr>
          <a:xfrm>
            <a:off x="708471" y="4790336"/>
            <a:ext cx="1909233" cy="1909233"/>
          </a:xfrm>
          <a:prstGeom prst="ellipse">
            <a:avLst/>
          </a:pr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0" name="Oval 139"/>
          <p:cNvSpPr>
            <a:spLocks noChangeAspect="1"/>
          </p:cNvSpPr>
          <p:nvPr/>
        </p:nvSpPr>
        <p:spPr>
          <a:xfrm>
            <a:off x="6117503" y="78398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1" name="Oval 140"/>
          <p:cNvSpPr>
            <a:spLocks noChangeAspect="1"/>
          </p:cNvSpPr>
          <p:nvPr/>
        </p:nvSpPr>
        <p:spPr>
          <a:xfrm>
            <a:off x="6459053" y="5140346"/>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18" name="Oval 117"/>
          <p:cNvSpPr>
            <a:spLocks noChangeAspect="1"/>
          </p:cNvSpPr>
          <p:nvPr/>
        </p:nvSpPr>
        <p:spPr>
          <a:xfrm>
            <a:off x="8398204" y="597861"/>
            <a:ext cx="793794" cy="1252918"/>
          </a:xfrm>
          <a:custGeom>
            <a:avLst/>
            <a:gdLst/>
            <a:ahLst/>
            <a:cxnLst/>
            <a:rect l="l" t="t" r="r" b="b"/>
            <a:pathLst>
              <a:path w="793794" h="1252918">
                <a:moveTo>
                  <a:pt x="626459" y="0"/>
                </a:moveTo>
                <a:cubicBezTo>
                  <a:pt x="684682" y="0"/>
                  <a:pt x="741049" y="7943"/>
                  <a:pt x="793794" y="25480"/>
                </a:cubicBezTo>
                <a:lnTo>
                  <a:pt x="793794" y="1227438"/>
                </a:lnTo>
                <a:cubicBezTo>
                  <a:pt x="741049" y="1244975"/>
                  <a:pt x="684682" y="1252918"/>
                  <a:pt x="626459" y="1252918"/>
                </a:cubicBezTo>
                <a:cubicBezTo>
                  <a:pt x="280475" y="1252918"/>
                  <a:pt x="0" y="972443"/>
                  <a:pt x="0" y="626459"/>
                </a:cubicBezTo>
                <a:cubicBezTo>
                  <a:pt x="0" y="280475"/>
                  <a:pt x="280475" y="0"/>
                  <a:pt x="626459"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9" name="Oval 118"/>
          <p:cNvSpPr>
            <a:spLocks noChangeAspect="1"/>
          </p:cNvSpPr>
          <p:nvPr/>
        </p:nvSpPr>
        <p:spPr>
          <a:xfrm>
            <a:off x="6350100" y="206512"/>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0" name="Oval 119"/>
          <p:cNvSpPr>
            <a:spLocks noChangeAspect="1"/>
          </p:cNvSpPr>
          <p:nvPr/>
        </p:nvSpPr>
        <p:spPr>
          <a:xfrm>
            <a:off x="6872127" y="1450645"/>
            <a:ext cx="1218253" cy="1218253"/>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1" name="Oval 120"/>
          <p:cNvSpPr>
            <a:spLocks noChangeAspect="1"/>
          </p:cNvSpPr>
          <p:nvPr/>
        </p:nvSpPr>
        <p:spPr>
          <a:xfrm>
            <a:off x="7219068" y="2049927"/>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2" name="Oval 121"/>
          <p:cNvSpPr>
            <a:spLocks noChangeAspect="1"/>
          </p:cNvSpPr>
          <p:nvPr/>
        </p:nvSpPr>
        <p:spPr>
          <a:xfrm>
            <a:off x="7749416" y="2661634"/>
            <a:ext cx="721308" cy="721308"/>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3" name="Oval 122"/>
          <p:cNvSpPr>
            <a:spLocks noChangeAspect="1"/>
          </p:cNvSpPr>
          <p:nvPr/>
        </p:nvSpPr>
        <p:spPr>
          <a:xfrm>
            <a:off x="685054" y="-100976"/>
            <a:ext cx="1193676" cy="697815"/>
          </a:xfrm>
          <a:custGeom>
            <a:avLst/>
            <a:gdLst/>
            <a:ahLst/>
            <a:cxnLst/>
            <a:rect l="l" t="t" r="r" b="b"/>
            <a:pathLst>
              <a:path w="1193676" h="697815">
                <a:moveTo>
                  <a:pt x="10179" y="0"/>
                </a:moveTo>
                <a:lnTo>
                  <a:pt x="1183497" y="0"/>
                </a:lnTo>
                <a:cubicBezTo>
                  <a:pt x="1190746" y="32633"/>
                  <a:pt x="1193676" y="66463"/>
                  <a:pt x="1193676" y="100977"/>
                </a:cubicBezTo>
                <a:cubicBezTo>
                  <a:pt x="1193676" y="430602"/>
                  <a:pt x="926463" y="697815"/>
                  <a:pt x="596838" y="697815"/>
                </a:cubicBezTo>
                <a:cubicBezTo>
                  <a:pt x="267213" y="697815"/>
                  <a:pt x="0" y="430602"/>
                  <a:pt x="0" y="100977"/>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4" name="Oval 123"/>
          <p:cNvSpPr>
            <a:spLocks noChangeAspect="1"/>
          </p:cNvSpPr>
          <p:nvPr/>
        </p:nvSpPr>
        <p:spPr>
          <a:xfrm>
            <a:off x="1502638" y="-100976"/>
            <a:ext cx="1029028" cy="459889"/>
          </a:xfrm>
          <a:custGeom>
            <a:avLst/>
            <a:gdLst/>
            <a:ahLst/>
            <a:cxnLst/>
            <a:rect l="l" t="t" r="r" b="b"/>
            <a:pathLst>
              <a:path w="1029028" h="459889">
                <a:moveTo>
                  <a:pt x="0" y="0"/>
                </a:moveTo>
                <a:lnTo>
                  <a:pt x="1029028" y="0"/>
                </a:lnTo>
                <a:cubicBezTo>
                  <a:pt x="1001386" y="259074"/>
                  <a:pt x="781401" y="459889"/>
                  <a:pt x="514514" y="459889"/>
                </a:cubicBezTo>
                <a:cubicBezTo>
                  <a:pt x="247627" y="459889"/>
                  <a:pt x="27642" y="259074"/>
                  <a:pt x="0"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5" name="Oval 124"/>
          <p:cNvSpPr>
            <a:spLocks noChangeAspect="1"/>
          </p:cNvSpPr>
          <p:nvPr/>
        </p:nvSpPr>
        <p:spPr>
          <a:xfrm>
            <a:off x="-69624" y="-100976"/>
            <a:ext cx="590263" cy="612289"/>
          </a:xfrm>
          <a:custGeom>
            <a:avLst/>
            <a:gdLst/>
            <a:ahLst/>
            <a:cxnLst/>
            <a:rect l="l" t="t" r="r" b="b"/>
            <a:pathLst>
              <a:path w="590263" h="612289">
                <a:moveTo>
                  <a:pt x="0" y="0"/>
                </a:moveTo>
                <a:lnTo>
                  <a:pt x="581024" y="0"/>
                </a:lnTo>
                <a:cubicBezTo>
                  <a:pt x="587493" y="29611"/>
                  <a:pt x="590263" y="60308"/>
                  <a:pt x="590263" y="91651"/>
                </a:cubicBezTo>
                <a:cubicBezTo>
                  <a:pt x="590263" y="379191"/>
                  <a:pt x="357165" y="612289"/>
                  <a:pt x="69625" y="612289"/>
                </a:cubicBezTo>
                <a:lnTo>
                  <a:pt x="0" y="605270"/>
                </a:ln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6" name="Oval 125"/>
          <p:cNvSpPr>
            <a:spLocks noChangeAspect="1"/>
          </p:cNvSpPr>
          <p:nvPr/>
        </p:nvSpPr>
        <p:spPr>
          <a:xfrm>
            <a:off x="277432" y="4321783"/>
            <a:ext cx="1396887" cy="1396887"/>
          </a:xfrm>
          <a:prstGeom prst="ellipse">
            <a:avLst/>
          </a:pr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7" name="Oval 126"/>
          <p:cNvSpPr>
            <a:spLocks noChangeAspect="1"/>
          </p:cNvSpPr>
          <p:nvPr/>
        </p:nvSpPr>
        <p:spPr>
          <a:xfrm>
            <a:off x="5792131" y="6489965"/>
            <a:ext cx="1115939" cy="443769"/>
          </a:xfrm>
          <a:custGeom>
            <a:avLst/>
            <a:gdLst/>
            <a:ahLst/>
            <a:cxnLst/>
            <a:rect l="l" t="t" r="r" b="b"/>
            <a:pathLst>
              <a:path w="1115939" h="443769">
                <a:moveTo>
                  <a:pt x="557969" y="0"/>
                </a:moveTo>
                <a:cubicBezTo>
                  <a:pt x="830120" y="0"/>
                  <a:pt x="1058049" y="189335"/>
                  <a:pt x="1115939" y="443769"/>
                </a:cubicBezTo>
                <a:lnTo>
                  <a:pt x="0" y="443769"/>
                </a:lnTo>
                <a:cubicBezTo>
                  <a:pt x="57889" y="189335"/>
                  <a:pt x="285818" y="0"/>
                  <a:pt x="55796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8" name="Oval 127"/>
          <p:cNvSpPr>
            <a:spLocks noChangeAspect="1"/>
          </p:cNvSpPr>
          <p:nvPr/>
        </p:nvSpPr>
        <p:spPr>
          <a:xfrm>
            <a:off x="6127999" y="6408840"/>
            <a:ext cx="1237019" cy="524894"/>
          </a:xfrm>
          <a:custGeom>
            <a:avLst/>
            <a:gdLst/>
            <a:ahLst/>
            <a:cxnLst/>
            <a:rect l="l" t="t" r="r" b="b"/>
            <a:pathLst>
              <a:path w="1237019" h="524894">
                <a:moveTo>
                  <a:pt x="618509" y="0"/>
                </a:moveTo>
                <a:cubicBezTo>
                  <a:pt x="930325" y="0"/>
                  <a:pt x="1189147" y="226891"/>
                  <a:pt x="1237019" y="524894"/>
                </a:cubicBezTo>
                <a:lnTo>
                  <a:pt x="0" y="524894"/>
                </a:lnTo>
                <a:cubicBezTo>
                  <a:pt x="47872" y="226891"/>
                  <a:pt x="306694" y="0"/>
                  <a:pt x="61850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9" name="Oval 128"/>
          <p:cNvSpPr>
            <a:spLocks noChangeAspect="1"/>
          </p:cNvSpPr>
          <p:nvPr/>
        </p:nvSpPr>
        <p:spPr>
          <a:xfrm>
            <a:off x="7577655" y="6408841"/>
            <a:ext cx="1211408" cy="524893"/>
          </a:xfrm>
          <a:custGeom>
            <a:avLst/>
            <a:gdLst/>
            <a:ahLst/>
            <a:cxnLst/>
            <a:rect l="l" t="t" r="r" b="b"/>
            <a:pathLst>
              <a:path w="1211408" h="524893">
                <a:moveTo>
                  <a:pt x="605704" y="0"/>
                </a:moveTo>
                <a:cubicBezTo>
                  <a:pt x="914574" y="0"/>
                  <a:pt x="1170243" y="227782"/>
                  <a:pt x="1211408" y="524893"/>
                </a:cubicBezTo>
                <a:lnTo>
                  <a:pt x="0" y="524893"/>
                </a:lnTo>
                <a:cubicBezTo>
                  <a:pt x="41165" y="227782"/>
                  <a:pt x="296834" y="0"/>
                  <a:pt x="605704"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7" name="Oval 96"/>
          <p:cNvSpPr>
            <a:spLocks noChangeAspect="1"/>
          </p:cNvSpPr>
          <p:nvPr/>
        </p:nvSpPr>
        <p:spPr>
          <a:xfrm>
            <a:off x="11073" y="4941986"/>
            <a:ext cx="611230" cy="61123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8" name="Oval 97"/>
          <p:cNvSpPr>
            <a:spLocks noChangeAspect="1"/>
          </p:cNvSpPr>
          <p:nvPr/>
        </p:nvSpPr>
        <p:spPr>
          <a:xfrm>
            <a:off x="-69625" y="6172569"/>
            <a:ext cx="778097" cy="750322"/>
          </a:xfrm>
          <a:custGeom>
            <a:avLst/>
            <a:gdLst/>
            <a:ahLst/>
            <a:cxnLst/>
            <a:rect l="l" t="t" r="r" b="b"/>
            <a:pathLst>
              <a:path w="778097" h="750322">
                <a:moveTo>
                  <a:pt x="261411" y="0"/>
                </a:moveTo>
                <a:cubicBezTo>
                  <a:pt x="546769" y="0"/>
                  <a:pt x="778097" y="231328"/>
                  <a:pt x="778097" y="516686"/>
                </a:cubicBezTo>
                <a:cubicBezTo>
                  <a:pt x="778097" y="601179"/>
                  <a:pt x="757816" y="680934"/>
                  <a:pt x="719843" y="750322"/>
                </a:cubicBezTo>
                <a:lnTo>
                  <a:pt x="0" y="750322"/>
                </a:lnTo>
                <a:lnTo>
                  <a:pt x="0" y="73330"/>
                </a:lnTo>
                <a:cubicBezTo>
                  <a:pt x="75863" y="26083"/>
                  <a:pt x="165591" y="0"/>
                  <a:pt x="261411"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9" name="Oval 98"/>
          <p:cNvSpPr>
            <a:spLocks noChangeAspect="1"/>
          </p:cNvSpPr>
          <p:nvPr/>
        </p:nvSpPr>
        <p:spPr>
          <a:xfrm>
            <a:off x="-69625" y="5158575"/>
            <a:ext cx="563524" cy="897560"/>
          </a:xfrm>
          <a:custGeom>
            <a:avLst/>
            <a:gdLst/>
            <a:ahLst/>
            <a:cxnLst/>
            <a:rect l="l" t="t" r="r" b="b"/>
            <a:pathLst>
              <a:path w="563524" h="897560">
                <a:moveTo>
                  <a:pt x="114744" y="0"/>
                </a:moveTo>
                <a:cubicBezTo>
                  <a:pt x="362598" y="0"/>
                  <a:pt x="563524" y="200926"/>
                  <a:pt x="563524" y="448780"/>
                </a:cubicBezTo>
                <a:cubicBezTo>
                  <a:pt x="563524" y="696634"/>
                  <a:pt x="362598" y="897560"/>
                  <a:pt x="114744" y="897560"/>
                </a:cubicBezTo>
                <a:cubicBezTo>
                  <a:pt x="74918" y="897560"/>
                  <a:pt x="36304" y="892373"/>
                  <a:pt x="0" y="880900"/>
                </a:cubicBezTo>
                <a:lnTo>
                  <a:pt x="0" y="16661"/>
                </a:lnTo>
                <a:cubicBezTo>
                  <a:pt x="36304" y="5188"/>
                  <a:pt x="74918" y="0"/>
                  <a:pt x="114744"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0" name="Oval 99"/>
          <p:cNvSpPr>
            <a:spLocks noChangeAspect="1"/>
          </p:cNvSpPr>
          <p:nvPr/>
        </p:nvSpPr>
        <p:spPr>
          <a:xfrm>
            <a:off x="-25758" y="482386"/>
            <a:ext cx="598416" cy="905704"/>
          </a:xfrm>
          <a:custGeom>
            <a:avLst/>
            <a:gdLst/>
            <a:ahLst/>
            <a:cxnLst/>
            <a:rect l="l" t="t" r="r" b="b"/>
            <a:pathLst>
              <a:path w="598416" h="905704">
                <a:moveTo>
                  <a:pt x="145564" y="0"/>
                </a:moveTo>
                <a:cubicBezTo>
                  <a:pt x="395667" y="0"/>
                  <a:pt x="598416" y="202749"/>
                  <a:pt x="598416" y="452852"/>
                </a:cubicBezTo>
                <a:cubicBezTo>
                  <a:pt x="598416" y="702955"/>
                  <a:pt x="395667" y="905704"/>
                  <a:pt x="145564" y="905704"/>
                </a:cubicBezTo>
                <a:cubicBezTo>
                  <a:pt x="94398" y="905704"/>
                  <a:pt x="45214" y="897218"/>
                  <a:pt x="0" y="879648"/>
                </a:cubicBezTo>
                <a:lnTo>
                  <a:pt x="0" y="26056"/>
                </a:lnTo>
                <a:cubicBezTo>
                  <a:pt x="45214" y="8486"/>
                  <a:pt x="94398" y="0"/>
                  <a:pt x="145564" y="0"/>
                </a:cubicBezTo>
                <a:close/>
              </a:path>
            </a:pathLst>
          </a:cu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1" name="Oval 100"/>
          <p:cNvSpPr>
            <a:spLocks noChangeAspect="1"/>
          </p:cNvSpPr>
          <p:nvPr/>
        </p:nvSpPr>
        <p:spPr>
          <a:xfrm>
            <a:off x="474208" y="836793"/>
            <a:ext cx="910817" cy="910817"/>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2" name="Oval 101"/>
          <p:cNvSpPr>
            <a:spLocks noChangeAspect="1"/>
          </p:cNvSpPr>
          <p:nvPr/>
        </p:nvSpPr>
        <p:spPr>
          <a:xfrm>
            <a:off x="319223" y="1452260"/>
            <a:ext cx="772993" cy="772993"/>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3" name="Oval 102"/>
          <p:cNvSpPr>
            <a:spLocks noChangeAspect="1"/>
          </p:cNvSpPr>
          <p:nvPr/>
        </p:nvSpPr>
        <p:spPr>
          <a:xfrm>
            <a:off x="371257" y="1886983"/>
            <a:ext cx="610366" cy="610366"/>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4" name="Oval 103"/>
          <p:cNvSpPr>
            <a:spLocks noChangeAspect="1"/>
          </p:cNvSpPr>
          <p:nvPr/>
        </p:nvSpPr>
        <p:spPr>
          <a:xfrm>
            <a:off x="154676" y="1919682"/>
            <a:ext cx="521764" cy="52176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5" name="Oval 104"/>
          <p:cNvSpPr>
            <a:spLocks noChangeAspect="1"/>
          </p:cNvSpPr>
          <p:nvPr/>
        </p:nvSpPr>
        <p:spPr>
          <a:xfrm>
            <a:off x="7302517" y="-61709"/>
            <a:ext cx="910818" cy="750833"/>
          </a:xfrm>
          <a:custGeom>
            <a:avLst/>
            <a:gdLst/>
            <a:ahLst/>
            <a:cxnLst/>
            <a:rect l="l" t="t" r="r" b="b"/>
            <a:pathLst>
              <a:path w="910818" h="750833">
                <a:moveTo>
                  <a:pt x="111441" y="0"/>
                </a:moveTo>
                <a:lnTo>
                  <a:pt x="799378" y="0"/>
                </a:lnTo>
                <a:cubicBezTo>
                  <a:pt x="869408" y="78400"/>
                  <a:pt x="910818" y="182076"/>
                  <a:pt x="910818" y="295424"/>
                </a:cubicBezTo>
                <a:cubicBezTo>
                  <a:pt x="910818" y="546939"/>
                  <a:pt x="706924" y="750833"/>
                  <a:pt x="455409" y="750833"/>
                </a:cubicBezTo>
                <a:cubicBezTo>
                  <a:pt x="203894" y="750833"/>
                  <a:pt x="0" y="546939"/>
                  <a:pt x="0" y="295424"/>
                </a:cubicBezTo>
                <a:cubicBezTo>
                  <a:pt x="0" y="182076"/>
                  <a:pt x="41410" y="78400"/>
                  <a:pt x="111441"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6" name="Oval 105"/>
          <p:cNvSpPr>
            <a:spLocks noChangeAspect="1"/>
          </p:cNvSpPr>
          <p:nvPr/>
        </p:nvSpPr>
        <p:spPr>
          <a:xfrm>
            <a:off x="8718124" y="-61709"/>
            <a:ext cx="473874" cy="613011"/>
          </a:xfrm>
          <a:custGeom>
            <a:avLst/>
            <a:gdLst/>
            <a:ahLst/>
            <a:cxnLst/>
            <a:rect l="l" t="t" r="r" b="b"/>
            <a:pathLst>
              <a:path w="473874" h="613011">
                <a:moveTo>
                  <a:pt x="29684" y="0"/>
                </a:moveTo>
                <a:lnTo>
                  <a:pt x="473874" y="0"/>
                </a:lnTo>
                <a:lnTo>
                  <a:pt x="473874" y="611150"/>
                </a:lnTo>
                <a:cubicBezTo>
                  <a:pt x="467789" y="612887"/>
                  <a:pt x="461614" y="613011"/>
                  <a:pt x="455409" y="613011"/>
                </a:cubicBezTo>
                <a:cubicBezTo>
                  <a:pt x="203894" y="613011"/>
                  <a:pt x="0" y="409117"/>
                  <a:pt x="0" y="157602"/>
                </a:cubicBezTo>
                <a:cubicBezTo>
                  <a:pt x="0" y="101995"/>
                  <a:pt x="9966" y="48716"/>
                  <a:pt x="29684"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7" name="Oval 106"/>
          <p:cNvSpPr>
            <a:spLocks noChangeAspect="1"/>
          </p:cNvSpPr>
          <p:nvPr/>
        </p:nvSpPr>
        <p:spPr>
          <a:xfrm>
            <a:off x="7748238" y="282933"/>
            <a:ext cx="1128521" cy="1128521"/>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8" name="Oval 107"/>
          <p:cNvSpPr>
            <a:spLocks noChangeAspect="1"/>
          </p:cNvSpPr>
          <p:nvPr/>
        </p:nvSpPr>
        <p:spPr>
          <a:xfrm>
            <a:off x="8914718" y="749603"/>
            <a:ext cx="277280" cy="907992"/>
          </a:xfrm>
          <a:custGeom>
            <a:avLst/>
            <a:gdLst/>
            <a:ahLst/>
            <a:cxnLst/>
            <a:rect l="l" t="t" r="r" b="b"/>
            <a:pathLst>
              <a:path w="277280" h="907992">
                <a:moveTo>
                  <a:pt x="277280" y="0"/>
                </a:moveTo>
                <a:lnTo>
                  <a:pt x="277280" y="907992"/>
                </a:lnTo>
                <a:cubicBezTo>
                  <a:pt x="112021" y="824131"/>
                  <a:pt x="0" y="652146"/>
                  <a:pt x="0" y="453996"/>
                </a:cubicBezTo>
                <a:cubicBezTo>
                  <a:pt x="0" y="255847"/>
                  <a:pt x="112021" y="83861"/>
                  <a:pt x="277280"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9" name="Oval 108"/>
          <p:cNvSpPr>
            <a:spLocks noChangeAspect="1"/>
          </p:cNvSpPr>
          <p:nvPr/>
        </p:nvSpPr>
        <p:spPr>
          <a:xfrm>
            <a:off x="7590871" y="728498"/>
            <a:ext cx="969734" cy="96973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0" name="Oval 109"/>
          <p:cNvSpPr>
            <a:spLocks noChangeAspect="1"/>
          </p:cNvSpPr>
          <p:nvPr/>
        </p:nvSpPr>
        <p:spPr>
          <a:xfrm>
            <a:off x="7470041" y="1326476"/>
            <a:ext cx="608190" cy="608190"/>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1" name="Oval 110"/>
          <p:cNvSpPr>
            <a:spLocks noChangeAspect="1"/>
          </p:cNvSpPr>
          <p:nvPr/>
        </p:nvSpPr>
        <p:spPr>
          <a:xfrm>
            <a:off x="7629941" y="5611427"/>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2" name="Oval 111"/>
          <p:cNvSpPr>
            <a:spLocks noChangeAspect="1"/>
          </p:cNvSpPr>
          <p:nvPr/>
        </p:nvSpPr>
        <p:spPr>
          <a:xfrm>
            <a:off x="6972882" y="5242254"/>
            <a:ext cx="738345" cy="7383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3" name="Oval 112"/>
          <p:cNvSpPr>
            <a:spLocks noChangeAspect="1"/>
          </p:cNvSpPr>
          <p:nvPr/>
        </p:nvSpPr>
        <p:spPr>
          <a:xfrm>
            <a:off x="7494454" y="4928166"/>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4" name="Oval 113"/>
          <p:cNvSpPr>
            <a:spLocks noChangeAspect="1"/>
          </p:cNvSpPr>
          <p:nvPr/>
        </p:nvSpPr>
        <p:spPr>
          <a:xfrm>
            <a:off x="8229034" y="5666511"/>
            <a:ext cx="605634" cy="605634"/>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5" name="Oval 114"/>
          <p:cNvSpPr>
            <a:spLocks noChangeAspect="1"/>
          </p:cNvSpPr>
          <p:nvPr/>
        </p:nvSpPr>
        <p:spPr>
          <a:xfrm>
            <a:off x="8078231" y="4097842"/>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6" name="Oval 115"/>
          <p:cNvSpPr>
            <a:spLocks noChangeAspect="1"/>
          </p:cNvSpPr>
          <p:nvPr/>
        </p:nvSpPr>
        <p:spPr>
          <a:xfrm>
            <a:off x="8411816" y="5057878"/>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7" name="Oval 116"/>
          <p:cNvSpPr>
            <a:spLocks noChangeAspect="1"/>
          </p:cNvSpPr>
          <p:nvPr/>
        </p:nvSpPr>
        <p:spPr>
          <a:xfrm>
            <a:off x="8688590" y="4790335"/>
            <a:ext cx="503408" cy="553550"/>
          </a:xfrm>
          <a:custGeom>
            <a:avLst/>
            <a:gdLst/>
            <a:ahLst/>
            <a:cxnLst/>
            <a:rect l="l" t="t" r="r" b="b"/>
            <a:pathLst>
              <a:path w="503408" h="553550">
                <a:moveTo>
                  <a:pt x="276775" y="0"/>
                </a:moveTo>
                <a:cubicBezTo>
                  <a:pt x="370698" y="0"/>
                  <a:pt x="453694" y="46784"/>
                  <a:pt x="503408" y="118545"/>
                </a:cubicBezTo>
                <a:lnTo>
                  <a:pt x="503408" y="435005"/>
                </a:lnTo>
                <a:cubicBezTo>
                  <a:pt x="453694" y="506767"/>
                  <a:pt x="370698" y="553550"/>
                  <a:pt x="276775" y="553550"/>
                </a:cubicBezTo>
                <a:cubicBezTo>
                  <a:pt x="123916" y="553550"/>
                  <a:pt x="0" y="429634"/>
                  <a:pt x="0" y="276775"/>
                </a:cubicBezTo>
                <a:cubicBezTo>
                  <a:pt x="0" y="123916"/>
                  <a:pt x="123916" y="0"/>
                  <a:pt x="276775"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fld id="{846CE7D5-CF57-46EF-B807-FDD0502418D4}" type="datetimeFigureOut">
              <a:rPr lang="en-US" smtClean="0"/>
              <a:t>10/27/2018</a:t>
            </a:fld>
            <a:endParaRPr lang="en-US"/>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330EA680-D336-4FF7-8B7A-9848BB0A1C32}" type="slidenum">
              <a:rPr lang="en-US" smtClean="0"/>
              <a:t>‹#›</a:t>
            </a:fld>
            <a:endParaRPr lang="en-US"/>
          </a:p>
        </p:txBody>
      </p:sp>
      <p:sp>
        <p:nvSpPr>
          <p:cNvPr id="55" name="Oval 54"/>
          <p:cNvSpPr>
            <a:spLocks noChangeAspect="1"/>
          </p:cNvSpPr>
          <p:nvPr/>
        </p:nvSpPr>
        <p:spPr>
          <a:xfrm>
            <a:off x="1583172" y="5454223"/>
            <a:ext cx="1909234" cy="1468668"/>
          </a:xfrm>
          <a:custGeom>
            <a:avLst/>
            <a:gdLst/>
            <a:ahLst/>
            <a:cxnLst/>
            <a:rect l="l" t="t" r="r" b="b"/>
            <a:pathLst>
              <a:path w="1909234" h="1468668">
                <a:moveTo>
                  <a:pt x="954617" y="0"/>
                </a:moveTo>
                <a:cubicBezTo>
                  <a:pt x="1481837" y="0"/>
                  <a:pt x="1909234" y="427397"/>
                  <a:pt x="1909234" y="954617"/>
                </a:cubicBezTo>
                <a:cubicBezTo>
                  <a:pt x="1909234" y="1144075"/>
                  <a:pt x="1854043" y="1320642"/>
                  <a:pt x="1758159" y="1468668"/>
                </a:cubicBezTo>
                <a:lnTo>
                  <a:pt x="151075" y="1468668"/>
                </a:lnTo>
                <a:cubicBezTo>
                  <a:pt x="55192" y="1320642"/>
                  <a:pt x="0" y="1144075"/>
                  <a:pt x="0" y="954617"/>
                </a:cubicBezTo>
                <a:cubicBezTo>
                  <a:pt x="0" y="427397"/>
                  <a:pt x="427397" y="0"/>
                  <a:pt x="954617"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7" name="Oval 56"/>
          <p:cNvSpPr>
            <a:spLocks noChangeAspect="1"/>
          </p:cNvSpPr>
          <p:nvPr/>
        </p:nvSpPr>
        <p:spPr>
          <a:xfrm>
            <a:off x="8570944" y="3382942"/>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8" name="Oval 57"/>
          <p:cNvSpPr>
            <a:spLocks noChangeAspect="1"/>
          </p:cNvSpPr>
          <p:nvPr/>
        </p:nvSpPr>
        <p:spPr>
          <a:xfrm>
            <a:off x="8398204" y="35360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9" name="Oval 58"/>
          <p:cNvSpPr>
            <a:spLocks noChangeAspect="1"/>
          </p:cNvSpPr>
          <p:nvPr/>
        </p:nvSpPr>
        <p:spPr>
          <a:xfrm>
            <a:off x="8608408" y="36884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0" name="Oval 59"/>
          <p:cNvSpPr>
            <a:spLocks noChangeAspect="1"/>
          </p:cNvSpPr>
          <p:nvPr/>
        </p:nvSpPr>
        <p:spPr>
          <a:xfrm>
            <a:off x="154676" y="2698928"/>
            <a:ext cx="467627" cy="467627"/>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1" name="Oval 60"/>
          <p:cNvSpPr>
            <a:spLocks noChangeAspect="1"/>
          </p:cNvSpPr>
          <p:nvPr/>
        </p:nvSpPr>
        <p:spPr>
          <a:xfrm>
            <a:off x="474208" y="3166555"/>
            <a:ext cx="458770" cy="45877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2" name="Oval 61"/>
          <p:cNvSpPr>
            <a:spLocks noChangeAspect="1"/>
          </p:cNvSpPr>
          <p:nvPr/>
        </p:nvSpPr>
        <p:spPr>
          <a:xfrm>
            <a:off x="270258" y="3382942"/>
            <a:ext cx="352045" cy="3520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3" name="Oval 62"/>
          <p:cNvSpPr>
            <a:spLocks noChangeAspect="1"/>
          </p:cNvSpPr>
          <p:nvPr/>
        </p:nvSpPr>
        <p:spPr>
          <a:xfrm>
            <a:off x="-86601" y="2581479"/>
            <a:ext cx="1360441" cy="1909234"/>
          </a:xfrm>
          <a:custGeom>
            <a:avLst/>
            <a:gdLst/>
            <a:ahLst/>
            <a:cxnLst/>
            <a:rect l="l" t="t" r="r" b="b"/>
            <a:pathLst>
              <a:path w="1360441" h="1909234">
                <a:moveTo>
                  <a:pt x="405824" y="0"/>
                </a:moveTo>
                <a:cubicBezTo>
                  <a:pt x="933044" y="0"/>
                  <a:pt x="1360441" y="427397"/>
                  <a:pt x="1360441" y="954617"/>
                </a:cubicBezTo>
                <a:cubicBezTo>
                  <a:pt x="1360441" y="1481837"/>
                  <a:pt x="933044" y="1909234"/>
                  <a:pt x="405824" y="1909234"/>
                </a:cubicBezTo>
                <a:cubicBezTo>
                  <a:pt x="260527" y="1909234"/>
                  <a:pt x="122812" y="1876773"/>
                  <a:pt x="0" y="1817719"/>
                </a:cubicBezTo>
                <a:lnTo>
                  <a:pt x="0" y="91515"/>
                </a:lnTo>
                <a:cubicBezTo>
                  <a:pt x="122812" y="32461"/>
                  <a:pt x="260527" y="0"/>
                  <a:pt x="405824"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64" name="Oval 63"/>
          <p:cNvSpPr>
            <a:spLocks noChangeAspect="1"/>
          </p:cNvSpPr>
          <p:nvPr/>
        </p:nvSpPr>
        <p:spPr>
          <a:xfrm>
            <a:off x="6173123" y="2395416"/>
            <a:ext cx="1218253" cy="1218253"/>
          </a:xfrm>
          <a:prstGeom prst="ellipse">
            <a:avLst/>
          </a:prstGeom>
          <a:solidFill>
            <a:schemeClr val="tx2">
              <a:lumMod val="75000"/>
              <a:alpha val="10000"/>
            </a:schemeClr>
          </a:solidFill>
          <a:ln w="177800" cap="rnd" cmpd="sng" algn="ctr">
            <a:solidFill>
              <a:schemeClr val="tx2">
                <a:lumMod val="60000"/>
                <a:lumOff val="40000"/>
                <a:alpha val="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Tree>
  </p:cSld>
  <p:clrMap bg1="dk1" tx1="lt1" bg2="dk2"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55811" y="165539"/>
            <a:ext cx="6495393" cy="64953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106398" y="1989905"/>
            <a:ext cx="4931158" cy="1107996"/>
          </a:xfrm>
          <a:prstGeom prst="rect">
            <a:avLst/>
          </a:prstGeom>
          <a:noFill/>
        </p:spPr>
        <p:txBody>
          <a:bodyPr wrap="none" lIns="91440" tIns="45720" rIns="91440" bIns="45720">
            <a:spAutoFit/>
          </a:bodyPr>
          <a:lstStyle/>
          <a:p>
            <a:pPr algn="ctr"/>
            <a:r>
              <a:rPr lang="en-US" sz="6600" b="1" cap="none" spc="0" dirty="0" smtClean="0">
                <a:ln w="31550" cmpd="sng">
                  <a:solidFill>
                    <a:schemeClr val="accent1">
                      <a:lumMod val="50000"/>
                    </a:schemeClr>
                  </a:solidFill>
                  <a:prstDash val="solid"/>
                </a:ln>
                <a:effectLst>
                  <a:outerShdw blurRad="38100" dist="38100" dir="2700000" algn="tl">
                    <a:srgbClr val="000000">
                      <a:alpha val="43137"/>
                    </a:srgbClr>
                  </a:outerShdw>
                </a:effectLst>
              </a:rPr>
              <a:t>Love Your</a:t>
            </a:r>
            <a:endParaRPr lang="en-US" sz="6600" b="1" cap="none" spc="0" dirty="0">
              <a:ln w="31550" cmpd="sng">
                <a:solidFill>
                  <a:schemeClr val="accent1">
                    <a:lumMod val="50000"/>
                  </a:schemeClr>
                </a:solidFill>
                <a:prstDash val="solid"/>
              </a:ln>
              <a:effectLst>
                <a:outerShdw blurRad="38100" dist="38100" dir="2700000" algn="tl">
                  <a:srgbClr val="000000">
                    <a:alpha val="43137"/>
                  </a:srgbClr>
                </a:outerShdw>
              </a:effectLst>
            </a:endParaRPr>
          </a:p>
        </p:txBody>
      </p:sp>
      <p:sp>
        <p:nvSpPr>
          <p:cNvPr id="7" name="Rectangle 6"/>
          <p:cNvSpPr/>
          <p:nvPr/>
        </p:nvSpPr>
        <p:spPr>
          <a:xfrm>
            <a:off x="2514635" y="3166966"/>
            <a:ext cx="4177747" cy="1107996"/>
          </a:xfrm>
          <a:prstGeom prst="rect">
            <a:avLst/>
          </a:prstGeom>
          <a:noFill/>
        </p:spPr>
        <p:txBody>
          <a:bodyPr wrap="none" lIns="91440" tIns="45720" rIns="91440" bIns="45720">
            <a:spAutoFit/>
          </a:bodyPr>
          <a:lstStyle/>
          <a:p>
            <a:pPr algn="ctr"/>
            <a:r>
              <a:rPr lang="en-US" sz="6600" b="1" dirty="0">
                <a:ln w="31550" cmpd="sng">
                  <a:solidFill>
                    <a:schemeClr val="accent1">
                      <a:lumMod val="50000"/>
                    </a:schemeClr>
                  </a:solidFill>
                  <a:prstDash val="solid"/>
                </a:ln>
                <a:effectLst>
                  <a:outerShdw blurRad="38100" dist="38100" dir="2700000" algn="tl">
                    <a:srgbClr val="000000">
                      <a:alpha val="43137"/>
                    </a:srgbClr>
                  </a:outerShdw>
                </a:effectLst>
              </a:rPr>
              <a:t>Enemies</a:t>
            </a:r>
            <a:endParaRPr lang="en-US" sz="6600" b="1" dirty="0">
              <a:ln w="31550" cmpd="sng">
                <a:solidFill>
                  <a:schemeClr val="accent1">
                    <a:lumMod val="50000"/>
                  </a:schemeClr>
                </a:solidFill>
                <a:prstDash val="solid"/>
              </a:ln>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98572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55811" y="165539"/>
            <a:ext cx="6495393" cy="64953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106398" y="1989905"/>
            <a:ext cx="4931158" cy="1107996"/>
          </a:xfrm>
          <a:prstGeom prst="rect">
            <a:avLst/>
          </a:prstGeom>
          <a:noFill/>
        </p:spPr>
        <p:txBody>
          <a:bodyPr wrap="none" lIns="91440" tIns="45720" rIns="91440" bIns="45720">
            <a:spAutoFit/>
          </a:bodyPr>
          <a:lstStyle/>
          <a:p>
            <a:pPr algn="ctr"/>
            <a:r>
              <a:rPr lang="en-US" sz="6600" b="1" cap="none" spc="0" dirty="0" smtClean="0">
                <a:ln w="31550" cmpd="sng">
                  <a:solidFill>
                    <a:schemeClr val="accent1">
                      <a:lumMod val="50000"/>
                    </a:schemeClr>
                  </a:solidFill>
                  <a:prstDash val="solid"/>
                </a:ln>
                <a:effectLst>
                  <a:outerShdw blurRad="38100" dist="38100" dir="2700000" algn="tl">
                    <a:srgbClr val="000000">
                      <a:alpha val="43137"/>
                    </a:srgbClr>
                  </a:outerShdw>
                </a:effectLst>
              </a:rPr>
              <a:t>Love Your</a:t>
            </a:r>
            <a:endParaRPr lang="en-US" sz="6600" b="1" cap="none" spc="0" dirty="0">
              <a:ln w="31550" cmpd="sng">
                <a:solidFill>
                  <a:schemeClr val="accent1">
                    <a:lumMod val="50000"/>
                  </a:schemeClr>
                </a:solidFill>
                <a:prstDash val="solid"/>
              </a:ln>
              <a:effectLst>
                <a:outerShdw blurRad="38100" dist="38100" dir="2700000" algn="tl">
                  <a:srgbClr val="000000">
                    <a:alpha val="43137"/>
                  </a:srgbClr>
                </a:outerShdw>
              </a:effectLst>
            </a:endParaRPr>
          </a:p>
        </p:txBody>
      </p:sp>
      <p:sp>
        <p:nvSpPr>
          <p:cNvPr id="7" name="Rectangle 6"/>
          <p:cNvSpPr/>
          <p:nvPr/>
        </p:nvSpPr>
        <p:spPr>
          <a:xfrm>
            <a:off x="2514635" y="3166966"/>
            <a:ext cx="4177747" cy="1107996"/>
          </a:xfrm>
          <a:prstGeom prst="rect">
            <a:avLst/>
          </a:prstGeom>
          <a:noFill/>
        </p:spPr>
        <p:txBody>
          <a:bodyPr wrap="none" lIns="91440" tIns="45720" rIns="91440" bIns="45720">
            <a:spAutoFit/>
          </a:bodyPr>
          <a:lstStyle/>
          <a:p>
            <a:pPr algn="ctr"/>
            <a:r>
              <a:rPr lang="en-US" sz="6600" b="1" dirty="0">
                <a:ln w="31550" cmpd="sng">
                  <a:solidFill>
                    <a:schemeClr val="accent1">
                      <a:lumMod val="50000"/>
                    </a:schemeClr>
                  </a:solidFill>
                  <a:prstDash val="solid"/>
                </a:ln>
                <a:effectLst>
                  <a:outerShdw blurRad="38100" dist="38100" dir="2700000" algn="tl">
                    <a:srgbClr val="000000">
                      <a:alpha val="43137"/>
                    </a:srgbClr>
                  </a:outerShdw>
                </a:effectLst>
              </a:rPr>
              <a:t>Enemies</a:t>
            </a:r>
            <a:endParaRPr lang="en-US" sz="6600" b="1" dirty="0">
              <a:ln w="31550" cmpd="sng">
                <a:solidFill>
                  <a:schemeClr val="accent1">
                    <a:lumMod val="50000"/>
                  </a:schemeClr>
                </a:solidFill>
                <a:prstDash val="solid"/>
              </a:ln>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374102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6999" y="223072"/>
            <a:ext cx="7577715" cy="923330"/>
          </a:xfrm>
          <a:prstGeom prst="rect">
            <a:avLst/>
          </a:prstGeom>
          <a:noFill/>
        </p:spPr>
        <p:txBody>
          <a:bodyPr wrap="none" lIns="91440" tIns="45720" rIns="91440" bIns="45720">
            <a:spAutoFit/>
          </a:bodyPr>
          <a:lstStyle/>
          <a:p>
            <a:pPr algn="ctr"/>
            <a:r>
              <a:rPr lang="en-US" sz="5400" b="1" dirty="0">
                <a:ln w="315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Love Your Enemies</a:t>
            </a:r>
            <a:endParaRPr lang="en-US" sz="5400" b="1" dirty="0">
              <a:ln w="315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endParaRPr>
          </a:p>
        </p:txBody>
      </p:sp>
      <p:sp>
        <p:nvSpPr>
          <p:cNvPr id="2" name="TextBox 1"/>
          <p:cNvSpPr txBox="1"/>
          <p:nvPr/>
        </p:nvSpPr>
        <p:spPr>
          <a:xfrm>
            <a:off x="756999" y="2049517"/>
            <a:ext cx="7577715" cy="3170099"/>
          </a:xfrm>
          <a:prstGeom prst="rect">
            <a:avLst/>
          </a:prstGeom>
          <a:noFill/>
        </p:spPr>
        <p:txBody>
          <a:bodyPr wrap="square" rtlCol="0">
            <a:spAutoFit/>
          </a:bodyPr>
          <a:lstStyle/>
          <a:p>
            <a:r>
              <a:rPr lang="en-US" sz="4000" b="1" dirty="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Jesus gave us a command in </a:t>
            </a:r>
            <a:endParaRPr lang="en-US" sz="40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endParaRPr>
          </a:p>
          <a:p>
            <a:r>
              <a:rPr lang="en-US" sz="40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Luke 6:27</a:t>
            </a:r>
          </a:p>
          <a:p>
            <a:endParaRPr lang="en-US" sz="4000" b="1" dirty="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endParaRPr>
          </a:p>
          <a:p>
            <a:pPr algn="ctr"/>
            <a:r>
              <a:rPr lang="en-US" sz="40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“…Love </a:t>
            </a:r>
            <a:r>
              <a:rPr lang="en-US" sz="4000" b="1" dirty="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your </a:t>
            </a:r>
            <a:r>
              <a:rPr lang="en-US" sz="40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enemies…”</a:t>
            </a:r>
            <a:endParaRPr lang="en-US" sz="4000" b="1" dirty="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endParaRPr>
          </a:p>
        </p:txBody>
      </p:sp>
    </p:spTree>
    <p:extLst>
      <p:ext uri="{BB962C8B-B14F-4D97-AF65-F5344CB8AC3E}">
        <p14:creationId xmlns:p14="http://schemas.microsoft.com/office/powerpoint/2010/main" val="12136213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6999" y="223072"/>
            <a:ext cx="7577715" cy="923330"/>
          </a:xfrm>
          <a:prstGeom prst="rect">
            <a:avLst/>
          </a:prstGeom>
          <a:noFill/>
        </p:spPr>
        <p:txBody>
          <a:bodyPr wrap="none" lIns="91440" tIns="45720" rIns="91440" bIns="45720">
            <a:spAutoFit/>
          </a:bodyPr>
          <a:lstStyle/>
          <a:p>
            <a:pPr algn="ctr"/>
            <a:r>
              <a:rPr lang="en-US" sz="5400" b="1" dirty="0">
                <a:ln w="315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Love Your Enemies</a:t>
            </a:r>
            <a:endParaRPr lang="en-US" sz="5400" b="1" dirty="0">
              <a:ln w="315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endParaRPr>
          </a:p>
        </p:txBody>
      </p:sp>
      <p:sp>
        <p:nvSpPr>
          <p:cNvPr id="2" name="TextBox 1"/>
          <p:cNvSpPr txBox="1"/>
          <p:nvPr/>
        </p:nvSpPr>
        <p:spPr>
          <a:xfrm>
            <a:off x="756999" y="1702676"/>
            <a:ext cx="7929801" cy="5201424"/>
          </a:xfrm>
          <a:prstGeom prst="rect">
            <a:avLst/>
          </a:prstGeom>
          <a:noFill/>
        </p:spPr>
        <p:txBody>
          <a:bodyPr wrap="square" rtlCol="0">
            <a:spAutoFit/>
          </a:bodyPr>
          <a:lstStyle/>
          <a:p>
            <a:pPr marL="571500" indent="-571500">
              <a:buFont typeface="Arial" panose="020B0604020202020204" pitchFamily="34" charset="0"/>
              <a:buChar char="•"/>
            </a:pPr>
            <a:r>
              <a:rPr lang="en-US" sz="36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What did Jesus mean by this statement?</a:t>
            </a:r>
          </a:p>
          <a:p>
            <a:pPr marL="571500" indent="-571500">
              <a:buFont typeface="Arial" panose="020B0604020202020204" pitchFamily="34" charset="0"/>
              <a:buChar char="•"/>
            </a:pPr>
            <a:r>
              <a:rPr lang="en-US" sz="36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Was He speaking to us?</a:t>
            </a:r>
          </a:p>
          <a:p>
            <a:pPr marL="571500" indent="-571500">
              <a:buFont typeface="Arial" panose="020B0604020202020204" pitchFamily="34" charset="0"/>
              <a:buChar char="•"/>
            </a:pPr>
            <a:r>
              <a:rPr lang="en-US" sz="36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Who are our enemies?</a:t>
            </a:r>
          </a:p>
          <a:p>
            <a:pPr marL="571500" indent="-571500">
              <a:buFont typeface="Arial" panose="020B0604020202020204" pitchFamily="34" charset="0"/>
              <a:buChar char="•"/>
            </a:pPr>
            <a:r>
              <a:rPr lang="en-US" sz="36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How does this statement and the obedience to it apply to us in this present time?</a:t>
            </a:r>
          </a:p>
          <a:p>
            <a:endParaRPr lang="en-US" sz="4400" b="1" dirty="0">
              <a:ln w="315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endParaRPr>
          </a:p>
        </p:txBody>
      </p:sp>
    </p:spTree>
    <p:extLst>
      <p:ext uri="{BB962C8B-B14F-4D97-AF65-F5344CB8AC3E}">
        <p14:creationId xmlns:p14="http://schemas.microsoft.com/office/powerpoint/2010/main" val="125309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6999" y="223072"/>
            <a:ext cx="7577715" cy="923330"/>
          </a:xfrm>
          <a:prstGeom prst="rect">
            <a:avLst/>
          </a:prstGeom>
          <a:noFill/>
        </p:spPr>
        <p:txBody>
          <a:bodyPr wrap="none" lIns="91440" tIns="45720" rIns="91440" bIns="45720">
            <a:spAutoFit/>
          </a:bodyPr>
          <a:lstStyle/>
          <a:p>
            <a:pPr algn="ctr"/>
            <a:r>
              <a:rPr lang="en-US" sz="5400" b="1" dirty="0">
                <a:ln w="315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Love Your Enemies</a:t>
            </a:r>
            <a:endParaRPr lang="en-US" sz="5400" b="1" dirty="0">
              <a:ln w="315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endParaRPr>
          </a:p>
        </p:txBody>
      </p:sp>
      <p:sp>
        <p:nvSpPr>
          <p:cNvPr id="2" name="TextBox 1"/>
          <p:cNvSpPr txBox="1"/>
          <p:nvPr/>
        </p:nvSpPr>
        <p:spPr>
          <a:xfrm>
            <a:off x="375876" y="3035644"/>
            <a:ext cx="8339959" cy="707886"/>
          </a:xfrm>
          <a:prstGeom prst="rect">
            <a:avLst/>
          </a:prstGeom>
          <a:noFill/>
        </p:spPr>
        <p:txBody>
          <a:bodyPr wrap="square" rtlCol="0">
            <a:spAutoFit/>
          </a:bodyPr>
          <a:lstStyle/>
          <a:p>
            <a:pPr algn="ctr"/>
            <a:r>
              <a:rPr lang="en-US" sz="40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Luke 6:22-36</a:t>
            </a:r>
          </a:p>
        </p:txBody>
      </p:sp>
    </p:spTree>
    <p:extLst>
      <p:ext uri="{BB962C8B-B14F-4D97-AF65-F5344CB8AC3E}">
        <p14:creationId xmlns:p14="http://schemas.microsoft.com/office/powerpoint/2010/main" val="22396346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6999" y="223072"/>
            <a:ext cx="7577715" cy="923330"/>
          </a:xfrm>
          <a:prstGeom prst="rect">
            <a:avLst/>
          </a:prstGeom>
          <a:noFill/>
        </p:spPr>
        <p:txBody>
          <a:bodyPr wrap="none" lIns="91440" tIns="45720" rIns="91440" bIns="45720">
            <a:spAutoFit/>
          </a:bodyPr>
          <a:lstStyle/>
          <a:p>
            <a:pPr algn="ctr"/>
            <a:r>
              <a:rPr lang="en-US" sz="5400" b="1" dirty="0">
                <a:ln w="315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Love Your Enemies</a:t>
            </a:r>
            <a:endParaRPr lang="en-US" sz="5400" b="1" dirty="0">
              <a:ln w="315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endParaRPr>
          </a:p>
        </p:txBody>
      </p:sp>
      <p:sp>
        <p:nvSpPr>
          <p:cNvPr id="2" name="TextBox 1"/>
          <p:cNvSpPr txBox="1"/>
          <p:nvPr/>
        </p:nvSpPr>
        <p:spPr>
          <a:xfrm>
            <a:off x="346841" y="1348733"/>
            <a:ext cx="8339959" cy="5016758"/>
          </a:xfrm>
          <a:prstGeom prst="rect">
            <a:avLst/>
          </a:prstGeom>
          <a:noFill/>
        </p:spPr>
        <p:txBody>
          <a:bodyPr wrap="square" rtlCol="0">
            <a:spAutoFit/>
          </a:bodyPr>
          <a:lstStyle/>
          <a:p>
            <a:r>
              <a:rPr lang="en-US" sz="40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Luke 6:22</a:t>
            </a:r>
          </a:p>
          <a:p>
            <a:r>
              <a:rPr lang="en-US" sz="40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Blessed are you when people…</a:t>
            </a:r>
          </a:p>
          <a:p>
            <a:r>
              <a:rPr lang="en-US" sz="40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…hate you</a:t>
            </a:r>
          </a:p>
          <a:p>
            <a:r>
              <a:rPr lang="en-US" sz="40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…exclude you</a:t>
            </a:r>
          </a:p>
          <a:p>
            <a:r>
              <a:rPr lang="en-US" sz="40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…insult you</a:t>
            </a:r>
          </a:p>
          <a:p>
            <a:r>
              <a:rPr lang="en-US" sz="40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…reject your name as evil,</a:t>
            </a:r>
          </a:p>
          <a:p>
            <a:r>
              <a:rPr lang="en-US" sz="4000" b="1" dirty="0" smtClean="0">
                <a:ln w="19050" cmpd="sng">
                  <a:solidFill>
                    <a:schemeClr val="accent1">
                      <a:lumMod val="50000"/>
                    </a:schemeClr>
                  </a:solidFill>
                  <a:prstDash val="solid"/>
                </a:ln>
                <a:solidFill>
                  <a:srgbClr val="FFFF00"/>
                </a:solidFill>
                <a:effectLst>
                  <a:outerShdw blurRad="50800" dist="40000" dir="5400000" algn="tl" rotWithShape="0">
                    <a:srgbClr val="000000">
                      <a:shade val="5000"/>
                      <a:satMod val="120000"/>
                      <a:alpha val="33000"/>
                    </a:srgbClr>
                  </a:outerShdw>
                </a:effectLst>
              </a:rPr>
              <a:t>Because of the Son of Man</a:t>
            </a:r>
            <a:endParaRPr lang="en-US" sz="4000" b="1" dirty="0">
              <a:ln w="19050" cmpd="sng">
                <a:solidFill>
                  <a:schemeClr val="accent1">
                    <a:lumMod val="50000"/>
                  </a:schemeClr>
                </a:solidFill>
                <a:prstDash val="solid"/>
              </a:ln>
              <a:solidFill>
                <a:srgbClr val="FFFF00"/>
              </a:solidFill>
              <a:effectLst>
                <a:outerShdw blurRad="50800" dist="40000" dir="5400000" algn="tl" rotWithShape="0">
                  <a:srgbClr val="000000">
                    <a:shade val="5000"/>
                    <a:satMod val="120000"/>
                    <a:alpha val="33000"/>
                  </a:srgbClr>
                </a:outerShdw>
              </a:effectLst>
            </a:endParaRPr>
          </a:p>
        </p:txBody>
      </p:sp>
    </p:spTree>
    <p:extLst>
      <p:ext uri="{BB962C8B-B14F-4D97-AF65-F5344CB8AC3E}">
        <p14:creationId xmlns:p14="http://schemas.microsoft.com/office/powerpoint/2010/main" val="3571733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animEffect transition="in" filter="fade">
                                      <p:cBhvr>
                                        <p:cTn id="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6999" y="223072"/>
            <a:ext cx="7577715" cy="923330"/>
          </a:xfrm>
          <a:prstGeom prst="rect">
            <a:avLst/>
          </a:prstGeom>
          <a:noFill/>
        </p:spPr>
        <p:txBody>
          <a:bodyPr wrap="none" lIns="91440" tIns="45720" rIns="91440" bIns="45720">
            <a:spAutoFit/>
          </a:bodyPr>
          <a:lstStyle/>
          <a:p>
            <a:pPr algn="ctr"/>
            <a:r>
              <a:rPr lang="en-US" sz="5400" b="1" dirty="0">
                <a:ln w="315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Love Your Enemies</a:t>
            </a:r>
            <a:endParaRPr lang="en-US" sz="5400" b="1" dirty="0">
              <a:ln w="315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endParaRPr>
          </a:p>
        </p:txBody>
      </p:sp>
      <p:sp>
        <p:nvSpPr>
          <p:cNvPr id="2" name="TextBox 1"/>
          <p:cNvSpPr txBox="1"/>
          <p:nvPr/>
        </p:nvSpPr>
        <p:spPr>
          <a:xfrm>
            <a:off x="346841" y="1348733"/>
            <a:ext cx="8339959" cy="4401205"/>
          </a:xfrm>
          <a:prstGeom prst="rect">
            <a:avLst/>
          </a:prstGeom>
          <a:noFill/>
        </p:spPr>
        <p:txBody>
          <a:bodyPr wrap="square" rtlCol="0">
            <a:spAutoFit/>
          </a:bodyPr>
          <a:lstStyle/>
          <a:p>
            <a:r>
              <a:rPr lang="en-US" sz="40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Luke 6:23</a:t>
            </a:r>
          </a:p>
          <a:p>
            <a:r>
              <a:rPr lang="en-US" sz="4000" b="1" dirty="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a:t>
            </a:r>
            <a:r>
              <a:rPr lang="en-US" sz="4000" b="1" dirty="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Rejoice in that day and leap for joy, because great is your reward in heaven. For that is how their ancestors treated the prophets</a:t>
            </a:r>
            <a:r>
              <a:rPr lang="en-US" sz="4000" b="1" dirty="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a:t>
            </a:r>
            <a:endParaRPr lang="en-US" sz="4000" b="1" dirty="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endParaRPr>
          </a:p>
        </p:txBody>
      </p:sp>
    </p:spTree>
    <p:extLst>
      <p:ext uri="{BB962C8B-B14F-4D97-AF65-F5344CB8AC3E}">
        <p14:creationId xmlns:p14="http://schemas.microsoft.com/office/powerpoint/2010/main" val="28045979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6999" y="223072"/>
            <a:ext cx="7577715" cy="923330"/>
          </a:xfrm>
          <a:prstGeom prst="rect">
            <a:avLst/>
          </a:prstGeom>
          <a:noFill/>
        </p:spPr>
        <p:txBody>
          <a:bodyPr wrap="none" lIns="91440" tIns="45720" rIns="91440" bIns="45720">
            <a:spAutoFit/>
          </a:bodyPr>
          <a:lstStyle/>
          <a:p>
            <a:pPr algn="ctr"/>
            <a:r>
              <a:rPr lang="en-US" sz="5400" b="1" dirty="0">
                <a:ln w="315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Love Your Enemies</a:t>
            </a:r>
            <a:endParaRPr lang="en-US" sz="5400" b="1" dirty="0">
              <a:ln w="315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endParaRPr>
          </a:p>
        </p:txBody>
      </p:sp>
      <p:sp>
        <p:nvSpPr>
          <p:cNvPr id="2" name="TextBox 1"/>
          <p:cNvSpPr txBox="1"/>
          <p:nvPr/>
        </p:nvSpPr>
        <p:spPr>
          <a:xfrm>
            <a:off x="220716" y="1146402"/>
            <a:ext cx="8734097" cy="5632311"/>
          </a:xfrm>
          <a:prstGeom prst="rect">
            <a:avLst/>
          </a:prstGeom>
          <a:noFill/>
        </p:spPr>
        <p:txBody>
          <a:bodyPr wrap="square" rtlCol="0">
            <a:spAutoFit/>
          </a:bodyPr>
          <a:lstStyle/>
          <a:p>
            <a:r>
              <a:rPr lang="en-US" sz="36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Luke 6:24-26</a:t>
            </a:r>
          </a:p>
          <a:p>
            <a:r>
              <a:rPr lang="en-US" sz="36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But woe to you…</a:t>
            </a:r>
          </a:p>
          <a:p>
            <a:r>
              <a:rPr lang="en-US" sz="36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…who are rich</a:t>
            </a:r>
          </a:p>
          <a:p>
            <a:r>
              <a:rPr lang="en-US" sz="36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…who are well fed</a:t>
            </a:r>
          </a:p>
          <a:p>
            <a:r>
              <a:rPr lang="en-US" sz="36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…who laugh now</a:t>
            </a:r>
          </a:p>
          <a:p>
            <a:r>
              <a:rPr lang="en-US" sz="36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…when everyone speaks well of you,</a:t>
            </a:r>
          </a:p>
          <a:p>
            <a:pPr algn="ctr"/>
            <a:r>
              <a:rPr lang="en-US" sz="3600" b="1" dirty="0" smtClean="0">
                <a:ln w="19050" cmpd="sng">
                  <a:solidFill>
                    <a:schemeClr val="accent1">
                      <a:lumMod val="50000"/>
                    </a:schemeClr>
                  </a:solidFill>
                  <a:prstDash val="solid"/>
                </a:ln>
                <a:solidFill>
                  <a:srgbClr val="FFFF00"/>
                </a:solidFill>
                <a:effectLst>
                  <a:outerShdw blurRad="50800" dist="40000" dir="5400000" algn="tl" rotWithShape="0">
                    <a:srgbClr val="000000">
                      <a:shade val="5000"/>
                      <a:satMod val="120000"/>
                      <a:alpha val="33000"/>
                    </a:srgbClr>
                  </a:outerShdw>
                </a:effectLst>
              </a:rPr>
              <a:t>Because that is how the ancestors treated the false prophets</a:t>
            </a:r>
            <a:endParaRPr lang="en-US" sz="3600" b="1" dirty="0">
              <a:ln w="19050" cmpd="sng">
                <a:solidFill>
                  <a:schemeClr val="accent1">
                    <a:lumMod val="50000"/>
                  </a:schemeClr>
                </a:solidFill>
                <a:prstDash val="solid"/>
              </a:ln>
              <a:solidFill>
                <a:srgbClr val="FFFF00"/>
              </a:solidFill>
              <a:effectLst>
                <a:outerShdw blurRad="50800" dist="40000" dir="5400000" algn="tl" rotWithShape="0">
                  <a:srgbClr val="000000">
                    <a:shade val="5000"/>
                    <a:satMod val="120000"/>
                    <a:alpha val="33000"/>
                  </a:srgbClr>
                </a:outerShdw>
              </a:effectLst>
            </a:endParaRPr>
          </a:p>
        </p:txBody>
      </p:sp>
    </p:spTree>
    <p:extLst>
      <p:ext uri="{BB962C8B-B14F-4D97-AF65-F5344CB8AC3E}">
        <p14:creationId xmlns:p14="http://schemas.microsoft.com/office/powerpoint/2010/main" val="3099286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animEffect transition="in" filter="fade">
                                      <p:cBhvr>
                                        <p:cTn id="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6999" y="223072"/>
            <a:ext cx="7577715" cy="923330"/>
          </a:xfrm>
          <a:prstGeom prst="rect">
            <a:avLst/>
          </a:prstGeom>
          <a:noFill/>
        </p:spPr>
        <p:txBody>
          <a:bodyPr wrap="none" lIns="91440" tIns="45720" rIns="91440" bIns="45720">
            <a:spAutoFit/>
          </a:bodyPr>
          <a:lstStyle/>
          <a:p>
            <a:pPr algn="ctr"/>
            <a:r>
              <a:rPr lang="en-US" sz="5400" b="1" dirty="0">
                <a:ln w="31550" cmpd="sng">
                  <a:solidFill>
                    <a:schemeClr val="accent1">
                      <a:lumMod val="50000"/>
                    </a:schemeClr>
                  </a:solidFill>
                  <a:prstDash val="solid"/>
                </a:ln>
                <a:solidFill>
                  <a:srgbClr val="FF5B5B"/>
                </a:solidFill>
                <a:effectLst>
                  <a:outerShdw blurRad="50800" dist="40000" dir="5400000" algn="tl" rotWithShape="0">
                    <a:srgbClr val="000000">
                      <a:shade val="5000"/>
                      <a:satMod val="120000"/>
                      <a:alpha val="33000"/>
                    </a:srgbClr>
                  </a:outerShdw>
                </a:effectLst>
              </a:rPr>
              <a:t>Love</a:t>
            </a:r>
            <a:r>
              <a:rPr lang="en-US" sz="5400" b="1" dirty="0">
                <a:ln w="315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 Your Enemies</a:t>
            </a:r>
            <a:endParaRPr lang="en-US" sz="5400" b="1" dirty="0">
              <a:ln w="315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endParaRPr>
          </a:p>
        </p:txBody>
      </p:sp>
      <p:sp>
        <p:nvSpPr>
          <p:cNvPr id="2" name="TextBox 1"/>
          <p:cNvSpPr txBox="1"/>
          <p:nvPr/>
        </p:nvSpPr>
        <p:spPr>
          <a:xfrm>
            <a:off x="294551" y="1506388"/>
            <a:ext cx="8339959" cy="4154984"/>
          </a:xfrm>
          <a:prstGeom prst="rect">
            <a:avLst/>
          </a:prstGeom>
          <a:noFill/>
        </p:spPr>
        <p:txBody>
          <a:bodyPr wrap="square" rtlCol="0">
            <a:spAutoFit/>
          </a:bodyPr>
          <a:lstStyle/>
          <a:p>
            <a:r>
              <a:rPr lang="en-US" sz="4000" b="1" dirty="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Luke </a:t>
            </a:r>
            <a:r>
              <a:rPr lang="en-US" sz="40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6:27-28</a:t>
            </a:r>
          </a:p>
          <a:p>
            <a:r>
              <a:rPr lang="en-US" sz="4800" b="1" dirty="0" smtClean="0">
                <a:ln w="19050" cmpd="sng">
                  <a:solidFill>
                    <a:schemeClr val="accent1">
                      <a:lumMod val="50000"/>
                    </a:schemeClr>
                  </a:solidFill>
                  <a:prstDash val="solid"/>
                </a:ln>
                <a:solidFill>
                  <a:srgbClr val="FF0000"/>
                </a:solidFill>
                <a:effectLst>
                  <a:outerShdw blurRad="50800" dist="40000" dir="5400000" algn="tl" rotWithShape="0">
                    <a:srgbClr val="000000">
                      <a:shade val="5000"/>
                      <a:satMod val="120000"/>
                      <a:alpha val="33000"/>
                    </a:srgbClr>
                  </a:outerShdw>
                </a:effectLst>
                <a:latin typeface="Cooper Black" panose="0208090404030B020404" pitchFamily="18" charset="0"/>
              </a:rPr>
              <a:t>do </a:t>
            </a:r>
            <a:r>
              <a:rPr lang="en-US" sz="4800" b="1" dirty="0">
                <a:ln w="19050" cmpd="sng">
                  <a:solidFill>
                    <a:schemeClr val="accent1">
                      <a:lumMod val="50000"/>
                    </a:schemeClr>
                  </a:solidFill>
                  <a:prstDash val="solid"/>
                </a:ln>
                <a:solidFill>
                  <a:srgbClr val="FF0000"/>
                </a:solidFill>
                <a:effectLst>
                  <a:outerShdw blurRad="50800" dist="40000" dir="5400000" algn="tl" rotWithShape="0">
                    <a:srgbClr val="000000">
                      <a:shade val="5000"/>
                      <a:satMod val="120000"/>
                      <a:alpha val="33000"/>
                    </a:srgbClr>
                  </a:outerShdw>
                </a:effectLst>
                <a:latin typeface="Cooper Black" panose="0208090404030B020404" pitchFamily="18" charset="0"/>
              </a:rPr>
              <a:t>good </a:t>
            </a:r>
            <a:r>
              <a:rPr lang="en-US" sz="40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to </a:t>
            </a:r>
            <a:r>
              <a:rPr lang="en-US" sz="4000" b="1" dirty="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those who hate you, </a:t>
            </a:r>
            <a:endParaRPr lang="en-US" sz="40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endParaRPr>
          </a:p>
          <a:p>
            <a:r>
              <a:rPr lang="en-US" sz="4800" b="1" dirty="0" smtClean="0">
                <a:ln w="19050" cmpd="sng">
                  <a:solidFill>
                    <a:schemeClr val="accent1">
                      <a:lumMod val="50000"/>
                    </a:schemeClr>
                  </a:solidFill>
                  <a:prstDash val="solid"/>
                </a:ln>
                <a:solidFill>
                  <a:srgbClr val="FF0000"/>
                </a:solidFill>
                <a:effectLst>
                  <a:outerShdw blurRad="50800" dist="40000" dir="5400000" algn="tl" rotWithShape="0">
                    <a:srgbClr val="000000">
                      <a:shade val="5000"/>
                      <a:satMod val="120000"/>
                      <a:alpha val="33000"/>
                    </a:srgbClr>
                  </a:outerShdw>
                </a:effectLst>
                <a:latin typeface="Cooper Black" panose="0208090404030B020404" pitchFamily="18" charset="0"/>
              </a:rPr>
              <a:t>bless</a:t>
            </a:r>
            <a:r>
              <a:rPr lang="en-US" sz="40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 </a:t>
            </a:r>
            <a:r>
              <a:rPr lang="en-US" sz="4000" b="1" dirty="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those who curse you</a:t>
            </a:r>
            <a:r>
              <a:rPr lang="en-US" sz="40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a:t>
            </a:r>
          </a:p>
          <a:p>
            <a:r>
              <a:rPr lang="en-US" sz="4800" b="1" dirty="0" smtClean="0">
                <a:ln w="19050" cmpd="sng">
                  <a:solidFill>
                    <a:schemeClr val="accent1">
                      <a:lumMod val="50000"/>
                    </a:schemeClr>
                  </a:solidFill>
                  <a:prstDash val="solid"/>
                </a:ln>
                <a:solidFill>
                  <a:srgbClr val="FF0000"/>
                </a:solidFill>
                <a:effectLst>
                  <a:outerShdw blurRad="50800" dist="40000" dir="5400000" algn="tl" rotWithShape="0">
                    <a:srgbClr val="000000">
                      <a:shade val="5000"/>
                      <a:satMod val="120000"/>
                      <a:alpha val="33000"/>
                    </a:srgbClr>
                  </a:outerShdw>
                </a:effectLst>
                <a:latin typeface="Cooper Black" panose="0208090404030B020404" pitchFamily="18" charset="0"/>
              </a:rPr>
              <a:t>pray</a:t>
            </a:r>
            <a:r>
              <a:rPr lang="en-US" sz="40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 </a:t>
            </a:r>
            <a:r>
              <a:rPr lang="en-US" sz="4000" b="1" dirty="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for those who mistreat you. </a:t>
            </a:r>
            <a:endParaRPr lang="en-US" sz="4000" b="1" dirty="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endParaRPr>
          </a:p>
        </p:txBody>
      </p:sp>
    </p:spTree>
    <p:extLst>
      <p:ext uri="{BB962C8B-B14F-4D97-AF65-F5344CB8AC3E}">
        <p14:creationId xmlns:p14="http://schemas.microsoft.com/office/powerpoint/2010/main" val="2337072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6999" y="223072"/>
            <a:ext cx="7577715" cy="923330"/>
          </a:xfrm>
          <a:prstGeom prst="rect">
            <a:avLst/>
          </a:prstGeom>
          <a:noFill/>
        </p:spPr>
        <p:txBody>
          <a:bodyPr wrap="none" lIns="91440" tIns="45720" rIns="91440" bIns="45720">
            <a:spAutoFit/>
          </a:bodyPr>
          <a:lstStyle/>
          <a:p>
            <a:pPr algn="ctr"/>
            <a:r>
              <a:rPr lang="en-US" sz="5400" b="1" dirty="0">
                <a:ln w="315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Love Your Enemies</a:t>
            </a:r>
            <a:endParaRPr lang="en-US" sz="5400" b="1" dirty="0">
              <a:ln w="315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endParaRPr>
          </a:p>
        </p:txBody>
      </p:sp>
      <p:sp>
        <p:nvSpPr>
          <p:cNvPr id="2" name="TextBox 1"/>
          <p:cNvSpPr txBox="1"/>
          <p:nvPr/>
        </p:nvSpPr>
        <p:spPr>
          <a:xfrm>
            <a:off x="220716" y="1146402"/>
            <a:ext cx="8734097" cy="4585871"/>
          </a:xfrm>
          <a:prstGeom prst="rect">
            <a:avLst/>
          </a:prstGeom>
          <a:noFill/>
        </p:spPr>
        <p:txBody>
          <a:bodyPr wrap="square" rtlCol="0">
            <a:spAutoFit/>
          </a:bodyPr>
          <a:lstStyle/>
          <a:p>
            <a:r>
              <a:rPr lang="en-US" sz="36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Luke 6:35-36</a:t>
            </a:r>
          </a:p>
          <a:p>
            <a:r>
              <a:rPr lang="en-US" sz="32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But </a:t>
            </a:r>
            <a:r>
              <a:rPr lang="en-US" sz="3200" b="1" dirty="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love your enemies, do good to them, and lend to them without expecting to get anything back. Then your reward will be great, and you will be children of the Most High, because he is </a:t>
            </a:r>
            <a:r>
              <a:rPr lang="en-US" sz="3200" b="1" dirty="0">
                <a:ln w="19050" cmpd="sng">
                  <a:solidFill>
                    <a:schemeClr val="accent1">
                      <a:lumMod val="50000"/>
                    </a:schemeClr>
                  </a:solidFill>
                  <a:prstDash val="solid"/>
                </a:ln>
                <a:solidFill>
                  <a:srgbClr val="FFFF00"/>
                </a:solidFill>
                <a:effectLst>
                  <a:outerShdw blurRad="50800" dist="40000" dir="5400000" algn="tl" rotWithShape="0">
                    <a:srgbClr val="000000">
                      <a:shade val="5000"/>
                      <a:satMod val="120000"/>
                      <a:alpha val="33000"/>
                    </a:srgbClr>
                  </a:outerShdw>
                </a:effectLst>
              </a:rPr>
              <a:t>kind</a:t>
            </a:r>
            <a:r>
              <a:rPr lang="en-US" sz="3200" b="1" dirty="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 to the ungrateful and wicked. </a:t>
            </a:r>
            <a:r>
              <a:rPr lang="en-US" sz="3200" b="1" dirty="0" smtClean="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Be </a:t>
            </a:r>
            <a:r>
              <a:rPr lang="en-US" sz="3200" b="1" dirty="0">
                <a:ln w="19050" cmpd="sng">
                  <a:solidFill>
                    <a:schemeClr val="accent1">
                      <a:lumMod val="50000"/>
                    </a:schemeClr>
                  </a:solidFill>
                  <a:prstDash val="solid"/>
                </a:ln>
                <a:solidFill>
                  <a:srgbClr val="FFFF00"/>
                </a:solidFill>
                <a:effectLst>
                  <a:outerShdw blurRad="50800" dist="40000" dir="5400000" algn="tl" rotWithShape="0">
                    <a:srgbClr val="000000">
                      <a:shade val="5000"/>
                      <a:satMod val="120000"/>
                      <a:alpha val="33000"/>
                    </a:srgbClr>
                  </a:outerShdw>
                </a:effectLst>
              </a:rPr>
              <a:t>merciful</a:t>
            </a:r>
            <a:r>
              <a:rPr lang="en-US" sz="3200" b="1" dirty="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rPr>
              <a:t>, just as your Father is merciful.</a:t>
            </a:r>
            <a:endParaRPr lang="en-US" sz="3600" b="1" dirty="0">
              <a:ln w="19050" cmpd="sng">
                <a:solidFill>
                  <a:schemeClr val="accent1">
                    <a:lumMod val="50000"/>
                  </a:schemeClr>
                </a:solidFill>
                <a:prstDash val="solid"/>
              </a:ln>
              <a:effectLst>
                <a:outerShdw blurRad="50800" dist="40000" dir="5400000" algn="tl" rotWithShape="0">
                  <a:srgbClr val="000000">
                    <a:shade val="5000"/>
                    <a:satMod val="120000"/>
                    <a:alpha val="33000"/>
                  </a:srgbClr>
                </a:outerShdw>
              </a:effectLst>
            </a:endParaRPr>
          </a:p>
        </p:txBody>
      </p:sp>
    </p:spTree>
    <p:extLst>
      <p:ext uri="{BB962C8B-B14F-4D97-AF65-F5344CB8AC3E}">
        <p14:creationId xmlns:p14="http://schemas.microsoft.com/office/powerpoint/2010/main" val="58527288"/>
      </p:ext>
    </p:extLst>
  </p:cSld>
  <p:clrMapOvr>
    <a:masterClrMapping/>
  </p:clrMapOvr>
  <p:timing>
    <p:tnLst>
      <p:par>
        <p:cTn id="1" dur="indefinite" restart="never" nodeType="tmRoot"/>
      </p:par>
    </p:tnLst>
  </p:timing>
</p:sld>
</file>

<file path=ppt/theme/theme1.xml><?xml version="1.0" encoding="utf-8"?>
<a:theme xmlns:a="http://schemas.openxmlformats.org/drawingml/2006/main" name="Summer">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Summ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umm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7000"/>
                <a:shade val="80000"/>
                <a:hueMod val="110000"/>
                <a:satMod val="120000"/>
              </a:schemeClr>
            </a:gs>
            <a:gs pos="100000">
              <a:schemeClr val="phClr">
                <a:shade val="60000"/>
                <a:hueMod val="40000"/>
                <a:satMod val="120000"/>
                <a:lumMod val="103000"/>
              </a:schemeClr>
            </a:gs>
          </a:gsLst>
          <a:lin ang="5400000" scaled="1"/>
        </a:gradFill>
        <a:gradFill rotWithShape="1">
          <a:gsLst>
            <a:gs pos="0">
              <a:schemeClr val="phClr">
                <a:tint val="97000"/>
                <a:shade val="80000"/>
                <a:hueMod val="110000"/>
                <a:satMod val="130000"/>
                <a:lumMod val="100000"/>
              </a:schemeClr>
            </a:gs>
            <a:gs pos="100000">
              <a:schemeClr val="phClr">
                <a:shade val="60000"/>
                <a:hueMod val="40000"/>
                <a:satMod val="120000"/>
                <a:lumMod val="103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TM01972873[[fn=Summer]]</Template>
  <TotalTime>1549</TotalTime>
  <Words>273</Words>
  <Application>Microsoft Office PowerPoint</Application>
  <PresentationFormat>Letter Paper (8.5x11 in)</PresentationFormat>
  <Paragraphs>54</Paragraphs>
  <Slides>10</Slides>
  <Notes>9</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Summer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the Condition of Your Fruit?</dc:title>
  <dc:creator>Henry Lazo</dc:creator>
  <cp:lastModifiedBy>Windows User</cp:lastModifiedBy>
  <cp:revision>72</cp:revision>
  <dcterms:modified xsi:type="dcterms:W3CDTF">2018-10-28T13:52:23Z</dcterms:modified>
</cp:coreProperties>
</file>