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9144000" cy="6858000" type="screen4x3"/>
  <p:notesSz cx="6858000" cy="9144000"/>
  <p:embeddedFontLst>
    <p:embeddedFont>
      <p:font typeface="Lucida Sans" pitchFamily="34" charset="0"/>
      <p:regular r:id="rId13"/>
      <p:bold r:id="rId14"/>
      <p:italic r:id="rId15"/>
      <p:boldItalic r:id="rId16"/>
    </p:embeddedFont>
    <p:embeddedFont>
      <p:font typeface="Book Antiqua" pitchFamily="18" charset="0"/>
      <p:regular r:id="rId17"/>
      <p:bold r:id="rId18"/>
      <p:italic r:id="rId19"/>
      <p:boldItalic r:id="rId20"/>
    </p:embeddedFont>
    <p:embeddedFont>
      <p:font typeface="Calibri"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1" d="100"/>
          <a:sy n="61" d="100"/>
        </p:scale>
        <p:origin x="-4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4" name="Google Shape;15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Ps. 139:23-24</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Search me, God, and know my heart;</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test me and know my anxious thoughts.</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See if there is any offensive way in me,</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and lead me in the way everlasting.</a:t>
            </a:r>
            <a:endParaRPr/>
          </a:p>
        </p:txBody>
      </p:sp>
      <p:sp>
        <p:nvSpPr>
          <p:cNvPr id="111" name="Google Shape;11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1 Chron. 4:10</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Jabez cried out to the God of Israel, “Oh, that you would </a:t>
            </a:r>
            <a:r>
              <a:rPr lang="en-US" sz="1200" b="1" i="0" u="none" strike="noStrike" cap="none">
                <a:solidFill>
                  <a:schemeClr val="dk1"/>
                </a:solidFill>
                <a:latin typeface="Calibri"/>
                <a:ea typeface="Calibri"/>
                <a:cs typeface="Calibri"/>
                <a:sym typeface="Calibri"/>
              </a:rPr>
              <a:t>bless me</a:t>
            </a:r>
            <a:r>
              <a:rPr lang="en-US" sz="1200" b="0" i="0" u="none" strike="noStrike" cap="none">
                <a:solidFill>
                  <a:schemeClr val="dk1"/>
                </a:solidFill>
                <a:latin typeface="Calibri"/>
                <a:ea typeface="Calibri"/>
                <a:cs typeface="Calibri"/>
                <a:sym typeface="Calibri"/>
              </a:rPr>
              <a:t> and </a:t>
            </a:r>
            <a:r>
              <a:rPr lang="en-US" sz="1200" b="1" i="0" u="none" strike="noStrike" cap="none">
                <a:solidFill>
                  <a:schemeClr val="dk1"/>
                </a:solidFill>
                <a:latin typeface="Calibri"/>
                <a:ea typeface="Calibri"/>
                <a:cs typeface="Calibri"/>
                <a:sym typeface="Calibri"/>
              </a:rPr>
              <a:t>enlarge my territory! Let your hand be with me,</a:t>
            </a:r>
            <a:r>
              <a:rPr lang="en-US" sz="1200" b="0" i="0" u="none" strike="noStrike" cap="none">
                <a:solidFill>
                  <a:schemeClr val="dk1"/>
                </a:solidFill>
                <a:latin typeface="Calibri"/>
                <a:ea typeface="Calibri"/>
                <a:cs typeface="Calibri"/>
                <a:sym typeface="Calibri"/>
              </a:rPr>
              <a:t> and </a:t>
            </a:r>
            <a:r>
              <a:rPr lang="en-US" sz="1200" b="1" i="0" u="none" strike="noStrike" cap="none">
                <a:solidFill>
                  <a:schemeClr val="dk1"/>
                </a:solidFill>
                <a:latin typeface="Calibri"/>
                <a:ea typeface="Calibri"/>
                <a:cs typeface="Calibri"/>
                <a:sym typeface="Calibri"/>
              </a:rPr>
              <a:t>keep me from harm</a:t>
            </a:r>
            <a:r>
              <a:rPr lang="en-US" sz="1200" b="0" i="0" u="none" strike="noStrike" cap="none">
                <a:solidFill>
                  <a:schemeClr val="dk1"/>
                </a:solidFill>
                <a:latin typeface="Calibri"/>
                <a:ea typeface="Calibri"/>
                <a:cs typeface="Calibri"/>
                <a:sym typeface="Calibri"/>
              </a:rPr>
              <a:t> so that I will be free from pain.” And God granted his request.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8" name="Google Shape;11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5" name="Google Shape;12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Isa. 11:1-2</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 shoot will come up from the stump of Jesse;</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from his roots a Branch will bear fruit.</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The </a:t>
            </a:r>
            <a:r>
              <a:rPr lang="en-US" sz="1200" b="1" i="0" u="none" strike="noStrike" cap="none">
                <a:solidFill>
                  <a:schemeClr val="dk1"/>
                </a:solidFill>
                <a:latin typeface="Calibri"/>
                <a:ea typeface="Calibri"/>
                <a:cs typeface="Calibri"/>
                <a:sym typeface="Calibri"/>
              </a:rPr>
              <a:t>Spirit of the </a:t>
            </a:r>
            <a:r>
              <a:rPr lang="en-US" sz="1200" b="1" i="0" u="none" strike="noStrike" cap="small">
                <a:solidFill>
                  <a:schemeClr val="dk1"/>
                </a:solidFill>
                <a:latin typeface="Calibri"/>
                <a:ea typeface="Calibri"/>
                <a:cs typeface="Calibri"/>
                <a:sym typeface="Calibri"/>
              </a:rPr>
              <a:t>Lord</a:t>
            </a:r>
            <a:r>
              <a:rPr lang="en-US" sz="1200" b="0" i="0" u="none" strike="noStrike" cap="none">
                <a:solidFill>
                  <a:schemeClr val="dk1"/>
                </a:solidFill>
                <a:latin typeface="Calibri"/>
                <a:ea typeface="Calibri"/>
                <a:cs typeface="Calibri"/>
                <a:sym typeface="Calibri"/>
              </a:rPr>
              <a:t> will rest on him—</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the Spirit of </a:t>
            </a:r>
            <a:r>
              <a:rPr lang="en-US" sz="1200" b="1" i="0" u="none" strike="noStrike" cap="none">
                <a:solidFill>
                  <a:schemeClr val="dk1"/>
                </a:solidFill>
                <a:latin typeface="Calibri"/>
                <a:ea typeface="Calibri"/>
                <a:cs typeface="Calibri"/>
                <a:sym typeface="Calibri"/>
              </a:rPr>
              <a:t>wisdom</a:t>
            </a:r>
            <a:r>
              <a:rPr lang="en-US" sz="1200" b="0" i="0" u="none" strike="noStrike" cap="none">
                <a:solidFill>
                  <a:schemeClr val="dk1"/>
                </a:solidFill>
                <a:latin typeface="Calibri"/>
                <a:ea typeface="Calibri"/>
                <a:cs typeface="Calibri"/>
                <a:sym typeface="Calibri"/>
              </a:rPr>
              <a:t> and of </a:t>
            </a:r>
            <a:r>
              <a:rPr lang="en-US" sz="1200" b="1" i="0" u="none" strike="noStrike" cap="none">
                <a:solidFill>
                  <a:schemeClr val="dk1"/>
                </a:solidFill>
                <a:latin typeface="Calibri"/>
                <a:ea typeface="Calibri"/>
                <a:cs typeface="Calibri"/>
                <a:sym typeface="Calibri"/>
              </a:rPr>
              <a:t>understanding</a:t>
            </a:r>
            <a:r>
              <a:rPr lang="en-US" sz="1200" b="0" i="0" u="none" strike="noStrike" cap="none">
                <a:solidFill>
                  <a:schemeClr val="dk1"/>
                </a:solidFill>
                <a:latin typeface="Calibri"/>
                <a:ea typeface="Calibri"/>
                <a:cs typeface="Calibri"/>
                <a:sym typeface="Calibri"/>
              </a:rPr>
              <a:t>,</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the Spirit of </a:t>
            </a:r>
            <a:r>
              <a:rPr lang="en-US" sz="1200" b="1" i="0" u="none" strike="noStrike" cap="none">
                <a:solidFill>
                  <a:schemeClr val="dk1"/>
                </a:solidFill>
                <a:latin typeface="Calibri"/>
                <a:ea typeface="Calibri"/>
                <a:cs typeface="Calibri"/>
                <a:sym typeface="Calibri"/>
              </a:rPr>
              <a:t>counsel</a:t>
            </a:r>
            <a:r>
              <a:rPr lang="en-US" sz="1200" b="0" i="0" u="none" strike="noStrike" cap="none">
                <a:solidFill>
                  <a:schemeClr val="dk1"/>
                </a:solidFill>
                <a:latin typeface="Calibri"/>
                <a:ea typeface="Calibri"/>
                <a:cs typeface="Calibri"/>
                <a:sym typeface="Calibri"/>
              </a:rPr>
              <a:t> and of </a:t>
            </a:r>
            <a:r>
              <a:rPr lang="en-US" sz="1200" b="1" i="0" u="none" strike="noStrike" cap="none">
                <a:solidFill>
                  <a:schemeClr val="dk1"/>
                </a:solidFill>
                <a:latin typeface="Calibri"/>
                <a:ea typeface="Calibri"/>
                <a:cs typeface="Calibri"/>
                <a:sym typeface="Calibri"/>
              </a:rPr>
              <a:t>might</a:t>
            </a:r>
            <a:r>
              <a:rPr lang="en-US" sz="1200" b="0" i="0" u="none" strike="noStrike" cap="none">
                <a:solidFill>
                  <a:schemeClr val="dk1"/>
                </a:solidFill>
                <a:latin typeface="Calibri"/>
                <a:ea typeface="Calibri"/>
                <a:cs typeface="Calibri"/>
                <a:sym typeface="Calibri"/>
              </a:rPr>
              <a:t>,</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the Spirit of the </a:t>
            </a:r>
            <a:r>
              <a:rPr lang="en-US" sz="1200" b="1" i="0" u="none" strike="noStrike" cap="none">
                <a:solidFill>
                  <a:schemeClr val="dk1"/>
                </a:solidFill>
                <a:latin typeface="Calibri"/>
                <a:ea typeface="Calibri"/>
                <a:cs typeface="Calibri"/>
                <a:sym typeface="Calibri"/>
              </a:rPr>
              <a:t>knowledge</a:t>
            </a:r>
            <a:r>
              <a:rPr lang="en-US" sz="1200" b="0" i="0" u="none" strike="noStrike" cap="none">
                <a:solidFill>
                  <a:schemeClr val="dk1"/>
                </a:solidFill>
                <a:latin typeface="Calibri"/>
                <a:ea typeface="Calibri"/>
                <a:cs typeface="Calibri"/>
                <a:sym typeface="Calibri"/>
              </a:rPr>
              <a:t> and </a:t>
            </a:r>
            <a:r>
              <a:rPr lang="en-US" sz="1200" b="1" i="0" u="none" strike="noStrike" cap="none">
                <a:solidFill>
                  <a:schemeClr val="dk1"/>
                </a:solidFill>
                <a:latin typeface="Calibri"/>
                <a:ea typeface="Calibri"/>
                <a:cs typeface="Calibri"/>
                <a:sym typeface="Calibri"/>
              </a:rPr>
              <a:t>fear</a:t>
            </a:r>
            <a:r>
              <a:rPr lang="en-US" sz="1200" b="0" i="0" u="none" strike="noStrike" cap="none">
                <a:solidFill>
                  <a:schemeClr val="dk1"/>
                </a:solidFill>
                <a:latin typeface="Calibri"/>
                <a:ea typeface="Calibri"/>
                <a:cs typeface="Calibri"/>
                <a:sym typeface="Calibri"/>
              </a:rPr>
              <a:t> of the </a:t>
            </a:r>
            <a:r>
              <a:rPr lang="en-US" sz="1200" b="0" i="0" u="none" strike="noStrike" cap="small">
                <a:solidFill>
                  <a:schemeClr val="dk1"/>
                </a:solidFill>
                <a:latin typeface="Calibri"/>
                <a:ea typeface="Calibri"/>
                <a:cs typeface="Calibri"/>
                <a:sym typeface="Calibri"/>
              </a:rPr>
              <a:t>Lord</a:t>
            </a:r>
            <a:endParaRPr sz="1200" b="0" i="0" u="none" strike="noStrike" cap="none">
              <a:solidFill>
                <a:schemeClr val="dk1"/>
              </a:solidFill>
              <a:latin typeface="Calibri"/>
              <a:ea typeface="Calibri"/>
              <a:cs typeface="Calibri"/>
              <a:sym typeface="Calibri"/>
            </a:endParaRPr>
          </a:p>
        </p:txBody>
      </p:sp>
      <p:sp>
        <p:nvSpPr>
          <p:cNvPr id="132" name="Google Shape;13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Eph. 6:10-18</a:t>
            </a:r>
            <a:endParaRPr/>
          </a:p>
          <a:p>
            <a:pPr marL="0" marR="0" lvl="0" indent="0" algn="l" rtl="0">
              <a:spcBef>
                <a:spcPts val="0"/>
              </a:spcBef>
              <a:spcAft>
                <a:spcPts val="0"/>
              </a:spcAft>
              <a:buNone/>
            </a:pPr>
            <a:r>
              <a:rPr lang="en-US" sz="1200" b="0" i="0" u="none" strike="noStrike" cap="none" baseline="30000">
                <a:solidFill>
                  <a:schemeClr val="dk1"/>
                </a:solidFill>
                <a:latin typeface="Calibri"/>
                <a:ea typeface="Calibri"/>
                <a:cs typeface="Calibri"/>
                <a:sym typeface="Calibri"/>
              </a:rPr>
              <a:t>10 </a:t>
            </a:r>
            <a:r>
              <a:rPr lang="en-US" sz="1200" b="0" i="0" u="none" strike="noStrike" cap="none">
                <a:solidFill>
                  <a:schemeClr val="dk1"/>
                </a:solidFill>
                <a:latin typeface="Calibri"/>
                <a:ea typeface="Calibri"/>
                <a:cs typeface="Calibri"/>
                <a:sym typeface="Calibri"/>
              </a:rPr>
              <a:t>Finally, be strong in the Lord and in his mighty power. </a:t>
            </a:r>
            <a:r>
              <a:rPr lang="en-US" sz="1200" b="0" i="0" u="none" strike="noStrike" cap="none" baseline="30000">
                <a:solidFill>
                  <a:schemeClr val="dk1"/>
                </a:solidFill>
                <a:latin typeface="Calibri"/>
                <a:ea typeface="Calibri"/>
                <a:cs typeface="Calibri"/>
                <a:sym typeface="Calibri"/>
              </a:rPr>
              <a:t>11 </a:t>
            </a:r>
            <a:r>
              <a:rPr lang="en-US" sz="1200" b="0" i="0" u="none" strike="noStrike" cap="none">
                <a:solidFill>
                  <a:schemeClr val="dk1"/>
                </a:solidFill>
                <a:latin typeface="Calibri"/>
                <a:ea typeface="Calibri"/>
                <a:cs typeface="Calibri"/>
                <a:sym typeface="Calibri"/>
              </a:rPr>
              <a:t>Put on the full armor of God, so that you can take your stand against the devil’s schemes. </a:t>
            </a:r>
            <a:r>
              <a:rPr lang="en-US" sz="1200" b="0" i="0" u="none" strike="noStrike" cap="none" baseline="30000">
                <a:solidFill>
                  <a:schemeClr val="dk1"/>
                </a:solidFill>
                <a:latin typeface="Calibri"/>
                <a:ea typeface="Calibri"/>
                <a:cs typeface="Calibri"/>
                <a:sym typeface="Calibri"/>
              </a:rPr>
              <a:t>12 </a:t>
            </a:r>
            <a:r>
              <a:rPr lang="en-US" sz="1200" b="0" i="0" u="none" strike="noStrike" cap="none">
                <a:solidFill>
                  <a:schemeClr val="dk1"/>
                </a:solidFill>
                <a:latin typeface="Calibri"/>
                <a:ea typeface="Calibri"/>
                <a:cs typeface="Calibri"/>
                <a:sym typeface="Calibri"/>
              </a:rPr>
              <a:t>For our struggle is not against flesh and blood, but against the rulers, against the authorities, against the powers of this dark world and against the spiritual forces of evil in the heavenly realms. </a:t>
            </a:r>
            <a:r>
              <a:rPr lang="en-US" sz="1200" b="0" i="0" u="none" strike="noStrike" cap="none" baseline="30000">
                <a:solidFill>
                  <a:schemeClr val="dk1"/>
                </a:solidFill>
                <a:latin typeface="Calibri"/>
                <a:ea typeface="Calibri"/>
                <a:cs typeface="Calibri"/>
                <a:sym typeface="Calibri"/>
              </a:rPr>
              <a:t>13 </a:t>
            </a:r>
            <a:r>
              <a:rPr lang="en-US" sz="1200" b="0" i="0" u="none" strike="noStrike" cap="none">
                <a:solidFill>
                  <a:schemeClr val="dk1"/>
                </a:solidFill>
                <a:latin typeface="Calibri"/>
                <a:ea typeface="Calibri"/>
                <a:cs typeface="Calibri"/>
                <a:sym typeface="Calibri"/>
              </a:rPr>
              <a:t>Therefore put on the full armor of God, so that when the day of evil comes, you may be able to stand your ground, and after you have done everything, to stand</a:t>
            </a:r>
            <a:r>
              <a:rPr lang="en-US" sz="1200" b="1" i="0" u="none" strike="noStrike" cap="none">
                <a:solidFill>
                  <a:schemeClr val="dk1"/>
                </a:solidFill>
                <a:latin typeface="Calibri"/>
                <a:ea typeface="Calibri"/>
                <a:cs typeface="Calibri"/>
                <a:sym typeface="Calibri"/>
              </a:rPr>
              <a:t>. </a:t>
            </a:r>
            <a:r>
              <a:rPr lang="en-US" sz="1200" b="1" i="0" u="none" strike="noStrike" cap="none" baseline="30000">
                <a:solidFill>
                  <a:schemeClr val="dk1"/>
                </a:solidFill>
                <a:latin typeface="Calibri"/>
                <a:ea typeface="Calibri"/>
                <a:cs typeface="Calibri"/>
                <a:sym typeface="Calibri"/>
              </a:rPr>
              <a:t>14 </a:t>
            </a:r>
            <a:r>
              <a:rPr lang="en-US" sz="1200" b="1" i="0" u="none" strike="noStrike" cap="none">
                <a:solidFill>
                  <a:schemeClr val="dk1"/>
                </a:solidFill>
                <a:latin typeface="Calibri"/>
                <a:ea typeface="Calibri"/>
                <a:cs typeface="Calibri"/>
                <a:sym typeface="Calibri"/>
              </a:rPr>
              <a:t>Stand firm then, with the belt of truth buckled around your waist, with the breastplate of righteousness in place, </a:t>
            </a:r>
            <a:r>
              <a:rPr lang="en-US" sz="1200" b="1" i="0" u="none" strike="noStrike" cap="none" baseline="30000">
                <a:solidFill>
                  <a:schemeClr val="dk1"/>
                </a:solidFill>
                <a:latin typeface="Calibri"/>
                <a:ea typeface="Calibri"/>
                <a:cs typeface="Calibri"/>
                <a:sym typeface="Calibri"/>
              </a:rPr>
              <a:t>15 </a:t>
            </a:r>
            <a:r>
              <a:rPr lang="en-US" sz="1200" b="1" i="0" u="none" strike="noStrike" cap="none">
                <a:solidFill>
                  <a:schemeClr val="dk1"/>
                </a:solidFill>
                <a:latin typeface="Calibri"/>
                <a:ea typeface="Calibri"/>
                <a:cs typeface="Calibri"/>
                <a:sym typeface="Calibri"/>
              </a:rPr>
              <a:t>and with your feet fitted with the readiness that comes from the gospel of peace. </a:t>
            </a:r>
            <a:r>
              <a:rPr lang="en-US" sz="1200" b="1" i="0" u="none" strike="noStrike" cap="none" baseline="30000">
                <a:solidFill>
                  <a:schemeClr val="dk1"/>
                </a:solidFill>
                <a:latin typeface="Calibri"/>
                <a:ea typeface="Calibri"/>
                <a:cs typeface="Calibri"/>
                <a:sym typeface="Calibri"/>
              </a:rPr>
              <a:t>16 </a:t>
            </a:r>
            <a:r>
              <a:rPr lang="en-US" sz="1200" b="1" i="0" u="none" strike="noStrike" cap="none">
                <a:solidFill>
                  <a:schemeClr val="dk1"/>
                </a:solidFill>
                <a:latin typeface="Calibri"/>
                <a:ea typeface="Calibri"/>
                <a:cs typeface="Calibri"/>
                <a:sym typeface="Calibri"/>
              </a:rPr>
              <a:t>In addition to all this, take up the shield of faith, with which you can extinguish all the flaming arrows of the evil one. </a:t>
            </a:r>
            <a:r>
              <a:rPr lang="en-US" sz="1200" b="1" i="0" u="none" strike="noStrike" cap="none" baseline="30000">
                <a:solidFill>
                  <a:schemeClr val="dk1"/>
                </a:solidFill>
                <a:latin typeface="Calibri"/>
                <a:ea typeface="Calibri"/>
                <a:cs typeface="Calibri"/>
                <a:sym typeface="Calibri"/>
              </a:rPr>
              <a:t>17 </a:t>
            </a:r>
            <a:r>
              <a:rPr lang="en-US" sz="1200" b="1" i="0" u="none" strike="noStrike" cap="none">
                <a:solidFill>
                  <a:schemeClr val="dk1"/>
                </a:solidFill>
                <a:latin typeface="Calibri"/>
                <a:ea typeface="Calibri"/>
                <a:cs typeface="Calibri"/>
                <a:sym typeface="Calibri"/>
              </a:rPr>
              <a:t>Take the helmet of salvation and the sword of the Spirit, which is the word of God.</a:t>
            </a:r>
            <a:endParaRPr/>
          </a:p>
          <a:p>
            <a:pPr marL="0" marR="0" lvl="0" indent="0" algn="l" rtl="0">
              <a:spcBef>
                <a:spcPts val="0"/>
              </a:spcBef>
              <a:spcAft>
                <a:spcPts val="0"/>
              </a:spcAft>
              <a:buNone/>
            </a:pPr>
            <a:r>
              <a:rPr lang="en-US" sz="1200" b="0" i="0" u="none" strike="noStrike" cap="none" baseline="30000">
                <a:solidFill>
                  <a:schemeClr val="dk1"/>
                </a:solidFill>
                <a:latin typeface="Calibri"/>
                <a:ea typeface="Calibri"/>
                <a:cs typeface="Calibri"/>
                <a:sym typeface="Calibri"/>
              </a:rPr>
              <a:t>18 </a:t>
            </a:r>
            <a:r>
              <a:rPr lang="en-US" sz="1200" b="0" i="0" u="none" strike="noStrike" cap="none">
                <a:solidFill>
                  <a:schemeClr val="dk1"/>
                </a:solidFill>
                <a:latin typeface="Calibri"/>
                <a:ea typeface="Calibri"/>
                <a:cs typeface="Calibri"/>
                <a:sym typeface="Calibri"/>
              </a:rPr>
              <a:t>And pray in the Spirit on all occasions with all kinds of prayers and requests. With this in mind, be alert and always keep on praying for all the Lord’s people.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9" name="Google Shape;13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22030" y="1371600"/>
            <a:ext cx="8229600" cy="1828800"/>
          </a:xfrm>
          <a:prstGeom prst="rect">
            <a:avLst/>
          </a:prstGeom>
          <a:noFill/>
          <a:ln>
            <a:noFill/>
          </a:ln>
        </p:spPr>
        <p:txBody>
          <a:bodyPr spcFirstLastPara="1" wrap="square" lIns="45700" tIns="0" rIns="45700" bIns="0" anchor="b" anchorCtr="0"/>
          <a:lstStyle>
            <a:lvl1pPr marR="0" lvl="0" algn="ctr" rtl="0">
              <a:spcBef>
                <a:spcPts val="0"/>
              </a:spcBef>
              <a:spcAft>
                <a:spcPts val="0"/>
              </a:spcAft>
              <a:buClr>
                <a:srgbClr val="B5C3BA"/>
              </a:buClr>
              <a:buSzPts val="4800"/>
              <a:buFont typeface="Lucida Sans"/>
              <a:buNone/>
              <a:defRPr sz="4800" b="1" i="0" u="none" strike="noStrike" cap="none">
                <a:solidFill>
                  <a:srgbClr val="B5C3B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8" name="Google Shape;18;p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9" name="Google Shape;19;p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0" name="Google Shape;20;p2"/>
          <p:cNvSpPr txBox="1">
            <a:spLocks noGrp="1"/>
          </p:cNvSpPr>
          <p:nvPr>
            <p:ph type="subTitle" idx="1"/>
          </p:nvPr>
        </p:nvSpPr>
        <p:spPr>
          <a:xfrm>
            <a:off x="1371600" y="3331698"/>
            <a:ext cx="6400800" cy="1752600"/>
          </a:xfrm>
          <a:prstGeom prst="rect">
            <a:avLst/>
          </a:prstGeom>
          <a:noFill/>
          <a:ln>
            <a:noFill/>
          </a:ln>
        </p:spPr>
        <p:txBody>
          <a:bodyPr spcFirstLastPara="1" wrap="square" lIns="91425" tIns="45700" rIns="91425" bIns="45700" anchor="t" anchorCtr="0"/>
          <a:lstStyle>
            <a:lvl1pPr marR="0" lvl="0" algn="ctr" rtl="0">
              <a:spcBef>
                <a:spcPts val="560"/>
              </a:spcBef>
              <a:spcAft>
                <a:spcPts val="0"/>
              </a:spcAft>
              <a:buClr>
                <a:srgbClr val="F9F9F9"/>
              </a:buClr>
              <a:buSzPts val="1820"/>
              <a:buFont typeface="Noto Sans Symbols"/>
              <a:buNone/>
              <a:defRPr sz="2800" b="0" i="0" u="none" strike="noStrike" cap="none">
                <a:solidFill>
                  <a:schemeClr val="lt1"/>
                </a:solidFill>
                <a:latin typeface="Book Antiqua"/>
                <a:ea typeface="Book Antiqua"/>
                <a:cs typeface="Book Antiqua"/>
                <a:sym typeface="Book Antiqua"/>
              </a:defRPr>
            </a:lvl1pPr>
            <a:lvl2pPr marR="0" lvl="1" algn="ctr" rtl="0">
              <a:spcBef>
                <a:spcPts val="480"/>
              </a:spcBef>
              <a:spcAft>
                <a:spcPts val="0"/>
              </a:spcAft>
              <a:buClr>
                <a:schemeClr val="lt1"/>
              </a:buClr>
              <a:buSzPts val="1920"/>
              <a:buFont typeface="Noto Sans Symbols"/>
              <a:buNone/>
              <a:defRPr sz="2400" b="0" i="0" u="none" strike="noStrike" cap="none">
                <a:solidFill>
                  <a:schemeClr val="lt1"/>
                </a:solidFill>
                <a:latin typeface="Book Antiqua"/>
                <a:ea typeface="Book Antiqua"/>
                <a:cs typeface="Book Antiqua"/>
                <a:sym typeface="Book Antiqua"/>
              </a:defRPr>
            </a:lvl2pPr>
            <a:lvl3pPr marR="0" lvl="2" algn="ctr" rtl="0">
              <a:spcBef>
                <a:spcPts val="440"/>
              </a:spcBef>
              <a:spcAft>
                <a:spcPts val="0"/>
              </a:spcAft>
              <a:buClr>
                <a:schemeClr val="lt1"/>
              </a:buClr>
              <a:buSzPts val="2090"/>
              <a:buFont typeface="Noto Sans Symbols"/>
              <a:buNone/>
              <a:defRPr sz="2200" b="0" i="0" u="none" strike="noStrike" cap="none">
                <a:solidFill>
                  <a:schemeClr val="lt1"/>
                </a:solidFill>
                <a:latin typeface="Book Antiqua"/>
                <a:ea typeface="Book Antiqua"/>
                <a:cs typeface="Book Antiqua"/>
                <a:sym typeface="Book Antiqua"/>
              </a:defRPr>
            </a:lvl3pPr>
            <a:lvl4pPr marR="0" lvl="3" algn="ctr" rtl="0">
              <a:spcBef>
                <a:spcPts val="400"/>
              </a:spcBef>
              <a:spcAft>
                <a:spcPts val="0"/>
              </a:spcAft>
              <a:buClr>
                <a:schemeClr val="lt1"/>
              </a:buClr>
              <a:buSzPts val="2000"/>
              <a:buFont typeface="Noto Sans Symbols"/>
              <a:buNone/>
              <a:defRPr sz="2000" b="0" i="0" u="none" strike="noStrike" cap="none">
                <a:solidFill>
                  <a:schemeClr val="lt1"/>
                </a:solidFill>
                <a:latin typeface="Book Antiqua"/>
                <a:ea typeface="Book Antiqua"/>
                <a:cs typeface="Book Antiqua"/>
                <a:sym typeface="Book Antiqua"/>
              </a:defRPr>
            </a:lvl4pPr>
            <a:lvl5pPr marR="0" lvl="4" algn="ctr" rtl="0">
              <a:spcBef>
                <a:spcPts val="400"/>
              </a:spcBef>
              <a:spcAft>
                <a:spcPts val="0"/>
              </a:spcAft>
              <a:buClr>
                <a:schemeClr val="lt1"/>
              </a:buClr>
              <a:buSzPts val="2000"/>
              <a:buFont typeface="Noto Sans Symbols"/>
              <a:buNone/>
              <a:defRPr sz="2000" b="0" i="0" u="none" strike="noStrike" cap="none">
                <a:solidFill>
                  <a:schemeClr val="lt1"/>
                </a:solidFill>
                <a:latin typeface="Book Antiqua"/>
                <a:ea typeface="Book Antiqua"/>
                <a:cs typeface="Book Antiqua"/>
                <a:sym typeface="Book Antiqua"/>
              </a:defRPr>
            </a:lvl5pPr>
            <a:lvl6pPr marR="0" lvl="5" algn="ctr" rtl="0">
              <a:spcBef>
                <a:spcPts val="360"/>
              </a:spcBef>
              <a:spcAft>
                <a:spcPts val="0"/>
              </a:spcAft>
              <a:buClr>
                <a:schemeClr val="lt1"/>
              </a:buClr>
              <a:buSzPts val="1800"/>
              <a:buFont typeface="Noto Sans Symbols"/>
              <a:buNone/>
              <a:defRPr sz="1800" b="0" i="0" u="none" strike="noStrike" cap="none">
                <a:solidFill>
                  <a:schemeClr val="lt1"/>
                </a:solidFill>
                <a:latin typeface="Book Antiqua"/>
                <a:ea typeface="Book Antiqua"/>
                <a:cs typeface="Book Antiqua"/>
                <a:sym typeface="Book Antiqua"/>
              </a:defRPr>
            </a:lvl6pPr>
            <a:lvl7pPr marR="0" lvl="6" algn="ctr" rtl="0">
              <a:spcBef>
                <a:spcPts val="320"/>
              </a:spcBef>
              <a:spcAft>
                <a:spcPts val="0"/>
              </a:spcAft>
              <a:buClr>
                <a:schemeClr val="lt1"/>
              </a:buClr>
              <a:buSzPts val="1600"/>
              <a:buFont typeface="Noto Sans Symbols"/>
              <a:buNone/>
              <a:defRPr sz="1600" b="0" i="0" u="none" strike="noStrike" cap="none">
                <a:solidFill>
                  <a:schemeClr val="lt1"/>
                </a:solidFill>
                <a:latin typeface="Book Antiqua"/>
                <a:ea typeface="Book Antiqua"/>
                <a:cs typeface="Book Antiqua"/>
                <a:sym typeface="Book Antiqua"/>
              </a:defRPr>
            </a:lvl7pPr>
            <a:lvl8pPr marR="0" lvl="7" algn="ctr"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8pPr>
            <a:lvl9pPr marR="0" lvl="8" algn="ctr"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B5C3BA"/>
              </a:buClr>
              <a:buSzPts val="4100"/>
              <a:buFont typeface="Lucida Sans"/>
              <a:buNone/>
              <a:defRPr sz="4100" b="1" i="0" u="none" strike="noStrike" cap="none">
                <a:solidFill>
                  <a:srgbClr val="B5C3B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217420" y="-160020"/>
            <a:ext cx="4709160" cy="822960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75" name="Google Shape;75;p1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6" name="Google Shape;76;p1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7" name="Google Shape;77;p1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B5C3BA"/>
              </a:buClr>
              <a:buSzPts val="4100"/>
              <a:buFont typeface="Lucida Sans"/>
              <a:buNone/>
              <a:defRPr sz="4100" b="1" i="0" u="none" strike="noStrike" cap="none">
                <a:solidFill>
                  <a:srgbClr val="B5C3B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81" name="Google Shape;81;p1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82" name="Google Shape;82;p1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83" name="Google Shape;83;p1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B5C3BA"/>
              </a:buClr>
              <a:buSzPts val="4100"/>
              <a:buFont typeface="Lucida Sans"/>
              <a:buNone/>
              <a:defRPr sz="4100" b="1" i="0" u="none" strike="noStrike" cap="none">
                <a:solidFill>
                  <a:srgbClr val="B5C3B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24" name="Google Shape;24;p3"/>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5" name="Google Shape;25;p3"/>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26" name="Google Shape;26;p3"/>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600200" y="609600"/>
            <a:ext cx="7086600" cy="1828800"/>
          </a:xfrm>
          <a:prstGeom prst="rect">
            <a:avLst/>
          </a:prstGeom>
          <a:noFill/>
          <a:ln>
            <a:noFill/>
          </a:ln>
        </p:spPr>
        <p:txBody>
          <a:bodyPr spcFirstLastPara="1" wrap="square" lIns="91425" tIns="45700" rIns="91425" bIns="0" anchor="b" anchorCtr="0"/>
          <a:lstStyle>
            <a:lvl1pPr marR="0" lvl="0" algn="l" rtl="0">
              <a:spcBef>
                <a:spcPts val="0"/>
              </a:spcBef>
              <a:spcAft>
                <a:spcPts val="0"/>
              </a:spcAft>
              <a:buClr>
                <a:srgbClr val="A0AFA6"/>
              </a:buClr>
              <a:buSzPts val="4800"/>
              <a:buFont typeface="Lucida Sans"/>
              <a:buNone/>
              <a:defRPr sz="4800" b="1" i="0" u="none" strike="noStrike" cap="none">
                <a:solidFill>
                  <a:srgbClr val="A0AFA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1600200" y="2507786"/>
            <a:ext cx="7086600" cy="1509712"/>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rgbClr val="F9F9F9"/>
              </a:buClr>
              <a:buSzPts val="1300"/>
              <a:buFont typeface="Noto Sans Symbols"/>
              <a:buNone/>
              <a:defRPr sz="2000" b="0" i="0" u="none" strike="noStrike" cap="none">
                <a:solidFill>
                  <a:schemeClr val="lt1"/>
                </a:solidFill>
                <a:latin typeface="Book Antiqua"/>
                <a:ea typeface="Book Antiqua"/>
                <a:cs typeface="Book Antiqua"/>
                <a:sym typeface="Book Antiqua"/>
              </a:defRPr>
            </a:lvl1pPr>
            <a:lvl2pPr marL="914400" marR="0" lvl="1" indent="-228600" algn="l" rtl="0">
              <a:spcBef>
                <a:spcPts val="360"/>
              </a:spcBef>
              <a:spcAft>
                <a:spcPts val="0"/>
              </a:spcAft>
              <a:buClr>
                <a:schemeClr val="lt1"/>
              </a:buClr>
              <a:buSzPts val="1440"/>
              <a:buFont typeface="Noto Sans Symbols"/>
              <a:buNone/>
              <a:defRPr sz="1800" b="0" i="0" u="none" strike="noStrike" cap="none">
                <a:solidFill>
                  <a:schemeClr val="lt1"/>
                </a:solidFill>
                <a:latin typeface="Book Antiqua"/>
                <a:ea typeface="Book Antiqua"/>
                <a:cs typeface="Book Antiqua"/>
                <a:sym typeface="Book Antiqua"/>
              </a:defRPr>
            </a:lvl2pPr>
            <a:lvl3pPr marL="1371600" marR="0" lvl="2" indent="-228600" algn="l" rtl="0">
              <a:spcBef>
                <a:spcPts val="320"/>
              </a:spcBef>
              <a:spcAft>
                <a:spcPts val="0"/>
              </a:spcAft>
              <a:buClr>
                <a:schemeClr val="lt1"/>
              </a:buClr>
              <a:buSzPts val="1520"/>
              <a:buFont typeface="Noto Sans Symbols"/>
              <a:buNone/>
              <a:defRPr sz="1600" b="0" i="0" u="none" strike="noStrike" cap="none">
                <a:solidFill>
                  <a:schemeClr val="lt1"/>
                </a:solidFill>
                <a:latin typeface="Book Antiqua"/>
                <a:ea typeface="Book Antiqua"/>
                <a:cs typeface="Book Antiqua"/>
                <a:sym typeface="Book Antiqua"/>
              </a:defRPr>
            </a:lvl3pPr>
            <a:lvl4pPr marL="1828800" marR="0" lvl="3" indent="-228600" algn="l"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4pPr>
            <a:lvl5pPr marL="2286000" marR="0" lvl="4" indent="-228600" algn="l" rtl="0">
              <a:spcBef>
                <a:spcPts val="280"/>
              </a:spcBef>
              <a:spcAft>
                <a:spcPts val="0"/>
              </a:spcAft>
              <a:buClr>
                <a:schemeClr val="lt1"/>
              </a:buClr>
              <a:buSzPts val="1400"/>
              <a:buFont typeface="Noto Sans Symbols"/>
              <a:buNone/>
              <a:defRPr sz="14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0" name="Google Shape;30;p4"/>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1" name="Google Shape;31;p4"/>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2" name="Google Shape;32;p4"/>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B5C3BA"/>
              </a:buClr>
              <a:buSzPts val="4100"/>
              <a:buFont typeface="Lucida Sans"/>
              <a:buNone/>
              <a:defRPr sz="4100" b="1" i="0" u="none" strike="noStrike" cap="none">
                <a:solidFill>
                  <a:srgbClr val="B5C3B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35915" algn="l" rtl="0">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49250" algn="l" rtl="0">
              <a:spcBef>
                <a:spcPts val="400"/>
              </a:spcBef>
              <a:spcAft>
                <a:spcPts val="0"/>
              </a:spcAft>
              <a:buClr>
                <a:schemeClr val="lt1"/>
              </a:buClr>
              <a:buSzPts val="1900"/>
              <a:buFont typeface="Noto Sans Symbols"/>
              <a:buChar char="▫"/>
              <a:defRPr sz="2000" b="0" i="0" u="none" strike="noStrike" cap="none">
                <a:solidFill>
                  <a:schemeClr val="lt1"/>
                </a:solidFill>
                <a:latin typeface="Book Antiqua"/>
                <a:ea typeface="Book Antiqua"/>
                <a:cs typeface="Book Antiqua"/>
                <a:sym typeface="Book Antiqua"/>
              </a:defRPr>
            </a:lvl3pPr>
            <a:lvl4pPr marL="1828800" marR="0" lvl="3"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35915" algn="l" rtl="0">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49250" algn="l" rtl="0">
              <a:spcBef>
                <a:spcPts val="400"/>
              </a:spcBef>
              <a:spcAft>
                <a:spcPts val="0"/>
              </a:spcAft>
              <a:buClr>
                <a:schemeClr val="lt1"/>
              </a:buClr>
              <a:buSzPts val="1900"/>
              <a:buFont typeface="Noto Sans Symbols"/>
              <a:buChar char="▫"/>
              <a:defRPr sz="2000" b="0" i="0" u="none" strike="noStrike" cap="none">
                <a:solidFill>
                  <a:schemeClr val="lt1"/>
                </a:solidFill>
                <a:latin typeface="Book Antiqua"/>
                <a:ea typeface="Book Antiqua"/>
                <a:cs typeface="Book Antiqua"/>
                <a:sym typeface="Book Antiqua"/>
              </a:defRPr>
            </a:lvl3pPr>
            <a:lvl4pPr marL="1828800" marR="0" lvl="3"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37" name="Google Shape;37;p5"/>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8" name="Google Shape;38;p5"/>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39" name="Google Shape;39;p5"/>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B5C3BA"/>
              </a:buClr>
              <a:buSzPts val="4100"/>
              <a:buFont typeface="Lucida Sans"/>
              <a:buNone/>
              <a:defRPr sz="4100" b="1" i="0" u="none" strike="noStrike" cap="none">
                <a:solidFill>
                  <a:srgbClr val="B5C3B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2"/>
            <a:ext cx="4040188" cy="750887"/>
          </a:xfrm>
          <a:prstGeom prst="rect">
            <a:avLst/>
          </a:prstGeom>
          <a:noFill/>
          <a:ln>
            <a:noFill/>
          </a:ln>
        </p:spPr>
        <p:txBody>
          <a:bodyPr spcFirstLastPara="1" wrap="square" lIns="91425" tIns="45700" rIns="91425" bIns="45700" anchor="ctr" anchorCtr="0"/>
          <a:lstStyle>
            <a:lvl1pPr marL="457200" marR="0" lvl="0" indent="-228600" algn="l" rtl="0">
              <a:spcBef>
                <a:spcPts val="480"/>
              </a:spcBef>
              <a:spcAft>
                <a:spcPts val="0"/>
              </a:spcAft>
              <a:buClr>
                <a:srgbClr val="F9F9F9"/>
              </a:buClr>
              <a:buSzPts val="1560"/>
              <a:buFont typeface="Noto Sans Symbols"/>
              <a:buNone/>
              <a:defRPr sz="2400" b="0" i="0" u="none" strike="noStrike" cap="none">
                <a:solidFill>
                  <a:schemeClr val="lt1"/>
                </a:solidFill>
                <a:latin typeface="Book Antiqua"/>
                <a:ea typeface="Book Antiqua"/>
                <a:cs typeface="Book Antiqua"/>
                <a:sym typeface="Book Antiqua"/>
              </a:defRPr>
            </a:lvl1pPr>
            <a:lvl2pPr marL="914400" marR="0" lvl="1" indent="-228600" algn="l" rtl="0">
              <a:spcBef>
                <a:spcPts val="400"/>
              </a:spcBef>
              <a:spcAft>
                <a:spcPts val="0"/>
              </a:spcAft>
              <a:buClr>
                <a:schemeClr val="lt1"/>
              </a:buClr>
              <a:buSzPts val="1600"/>
              <a:buFont typeface="Noto Sans Symbols"/>
              <a:buNone/>
              <a:defRPr sz="2000" b="1" i="0" u="none" strike="noStrike" cap="none">
                <a:solidFill>
                  <a:schemeClr val="lt1"/>
                </a:solidFill>
                <a:latin typeface="Book Antiqua"/>
                <a:ea typeface="Book Antiqua"/>
                <a:cs typeface="Book Antiqua"/>
                <a:sym typeface="Book Antiqua"/>
              </a:defRPr>
            </a:lvl2pPr>
            <a:lvl3pPr marL="1371600" marR="0" lvl="2" indent="-228600" algn="l" rtl="0">
              <a:spcBef>
                <a:spcPts val="360"/>
              </a:spcBef>
              <a:spcAft>
                <a:spcPts val="0"/>
              </a:spcAft>
              <a:buClr>
                <a:schemeClr val="lt1"/>
              </a:buClr>
              <a:buSzPts val="1710"/>
              <a:buFont typeface="Noto Sans Symbols"/>
              <a:buNone/>
              <a:defRPr sz="1800" b="1" i="0" u="none" strike="noStrike" cap="none">
                <a:solidFill>
                  <a:schemeClr val="lt1"/>
                </a:solidFill>
                <a:latin typeface="Book Antiqua"/>
                <a:ea typeface="Book Antiqua"/>
                <a:cs typeface="Book Antiqua"/>
                <a:sym typeface="Book Antiqua"/>
              </a:defRPr>
            </a:lvl3pPr>
            <a:lvl4pPr marL="1828800" marR="0" lvl="3"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4pPr>
            <a:lvl5pPr marL="2286000" marR="0" lvl="4"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3" name="Google Shape;43;p6"/>
          <p:cNvSpPr txBox="1">
            <a:spLocks noGrp="1"/>
          </p:cNvSpPr>
          <p:nvPr>
            <p:ph type="body" idx="2"/>
          </p:nvPr>
        </p:nvSpPr>
        <p:spPr>
          <a:xfrm>
            <a:off x="4645025" y="1535112"/>
            <a:ext cx="4041775" cy="750887"/>
          </a:xfrm>
          <a:prstGeom prst="rect">
            <a:avLst/>
          </a:prstGeom>
          <a:noFill/>
          <a:ln>
            <a:noFill/>
          </a:ln>
        </p:spPr>
        <p:txBody>
          <a:bodyPr spcFirstLastPara="1" wrap="square" lIns="91425" tIns="45700" rIns="91425" bIns="45700" anchor="ctr" anchorCtr="0"/>
          <a:lstStyle>
            <a:lvl1pPr marL="457200" marR="0" lvl="0" indent="-228600" algn="l" rtl="0">
              <a:spcBef>
                <a:spcPts val="480"/>
              </a:spcBef>
              <a:spcAft>
                <a:spcPts val="0"/>
              </a:spcAft>
              <a:buClr>
                <a:srgbClr val="F9F9F9"/>
              </a:buClr>
              <a:buSzPts val="1560"/>
              <a:buFont typeface="Noto Sans Symbols"/>
              <a:buNone/>
              <a:defRPr sz="2400" b="0" i="0" u="none" strike="noStrike" cap="none">
                <a:solidFill>
                  <a:schemeClr val="lt1"/>
                </a:solidFill>
                <a:latin typeface="Book Antiqua"/>
                <a:ea typeface="Book Antiqua"/>
                <a:cs typeface="Book Antiqua"/>
                <a:sym typeface="Book Antiqua"/>
              </a:defRPr>
            </a:lvl1pPr>
            <a:lvl2pPr marL="914400" marR="0" lvl="1" indent="-228600" algn="l" rtl="0">
              <a:spcBef>
                <a:spcPts val="400"/>
              </a:spcBef>
              <a:spcAft>
                <a:spcPts val="0"/>
              </a:spcAft>
              <a:buClr>
                <a:schemeClr val="lt1"/>
              </a:buClr>
              <a:buSzPts val="1600"/>
              <a:buFont typeface="Noto Sans Symbols"/>
              <a:buNone/>
              <a:defRPr sz="2000" b="1" i="0" u="none" strike="noStrike" cap="none">
                <a:solidFill>
                  <a:schemeClr val="lt1"/>
                </a:solidFill>
                <a:latin typeface="Book Antiqua"/>
                <a:ea typeface="Book Antiqua"/>
                <a:cs typeface="Book Antiqua"/>
                <a:sym typeface="Book Antiqua"/>
              </a:defRPr>
            </a:lvl2pPr>
            <a:lvl3pPr marL="1371600" marR="0" lvl="2" indent="-228600" algn="l" rtl="0">
              <a:spcBef>
                <a:spcPts val="360"/>
              </a:spcBef>
              <a:spcAft>
                <a:spcPts val="0"/>
              </a:spcAft>
              <a:buClr>
                <a:schemeClr val="lt1"/>
              </a:buClr>
              <a:buSzPts val="1710"/>
              <a:buFont typeface="Noto Sans Symbols"/>
              <a:buNone/>
              <a:defRPr sz="1800" b="1" i="0" u="none" strike="noStrike" cap="none">
                <a:solidFill>
                  <a:schemeClr val="lt1"/>
                </a:solidFill>
                <a:latin typeface="Book Antiqua"/>
                <a:ea typeface="Book Antiqua"/>
                <a:cs typeface="Book Antiqua"/>
                <a:sym typeface="Book Antiqua"/>
              </a:defRPr>
            </a:lvl3pPr>
            <a:lvl4pPr marL="1828800" marR="0" lvl="3"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4pPr>
            <a:lvl5pPr marL="2286000" marR="0" lvl="4" indent="-228600" algn="l" rtl="0">
              <a:spcBef>
                <a:spcPts val="320"/>
              </a:spcBef>
              <a:spcAft>
                <a:spcPts val="0"/>
              </a:spcAft>
              <a:buClr>
                <a:schemeClr val="lt1"/>
              </a:buClr>
              <a:buSzPts val="1600"/>
              <a:buFont typeface="Noto Sans Symbols"/>
              <a:buNone/>
              <a:defRPr sz="1600" b="1"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4" name="Google Shape;44;p6"/>
          <p:cNvSpPr txBox="1">
            <a:spLocks noGrp="1"/>
          </p:cNvSpPr>
          <p:nvPr>
            <p:ph type="body" idx="3"/>
          </p:nvPr>
        </p:nvSpPr>
        <p:spPr>
          <a:xfrm>
            <a:off x="457200" y="2362200"/>
            <a:ext cx="4040188" cy="3763963"/>
          </a:xfrm>
          <a:prstGeom prst="rect">
            <a:avLst/>
          </a:prstGeom>
          <a:noFill/>
          <a:ln>
            <a:noFill/>
          </a:ln>
        </p:spPr>
        <p:txBody>
          <a:bodyPr spcFirstLastPara="1" wrap="square" lIns="91425" tIns="45700" rIns="91425" bIns="45700" anchor="t" anchorCtr="0"/>
          <a:lstStyle>
            <a:lvl1pPr marL="457200" marR="0" lvl="0" indent="-327660" algn="l" rtl="0">
              <a:spcBef>
                <a:spcPts val="480"/>
              </a:spcBef>
              <a:spcAft>
                <a:spcPts val="0"/>
              </a:spcAft>
              <a:buClr>
                <a:srgbClr val="F9F9F9"/>
              </a:buClr>
              <a:buSzPts val="1560"/>
              <a:buFont typeface="Noto Sans Symbols"/>
              <a:buChar char="⬜"/>
              <a:defRPr sz="2400" b="0" i="0" u="none" strike="noStrike" cap="none">
                <a:solidFill>
                  <a:schemeClr val="lt1"/>
                </a:solidFill>
                <a:latin typeface="Book Antiqua"/>
                <a:ea typeface="Book Antiqua"/>
                <a:cs typeface="Book Antiqua"/>
                <a:sym typeface="Book Antiqua"/>
              </a:defRPr>
            </a:lvl1pPr>
            <a:lvl2pPr marL="914400" marR="0" lvl="1"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Book Antiqua"/>
                <a:ea typeface="Book Antiqua"/>
                <a:cs typeface="Book Antiqua"/>
                <a:sym typeface="Book Antiqua"/>
              </a:defRPr>
            </a:lvl2pPr>
            <a:lvl3pPr marL="1371600" marR="0" lvl="2" indent="-337185" algn="l" rtl="0">
              <a:spcBef>
                <a:spcPts val="360"/>
              </a:spcBef>
              <a:spcAft>
                <a:spcPts val="0"/>
              </a:spcAft>
              <a:buClr>
                <a:schemeClr val="lt1"/>
              </a:buClr>
              <a:buSzPts val="1710"/>
              <a:buFont typeface="Noto Sans Symbols"/>
              <a:buChar char="▫"/>
              <a:defRPr sz="1800" b="0" i="0" u="none" strike="noStrike" cap="none">
                <a:solidFill>
                  <a:schemeClr val="lt1"/>
                </a:solidFill>
                <a:latin typeface="Book Antiqua"/>
                <a:ea typeface="Book Antiqua"/>
                <a:cs typeface="Book Antiqua"/>
                <a:sym typeface="Book Antiqua"/>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5" name="Google Shape;45;p6"/>
          <p:cNvSpPr txBox="1">
            <a:spLocks noGrp="1"/>
          </p:cNvSpPr>
          <p:nvPr>
            <p:ph type="body" idx="4"/>
          </p:nvPr>
        </p:nvSpPr>
        <p:spPr>
          <a:xfrm>
            <a:off x="4645025" y="2362200"/>
            <a:ext cx="4041775" cy="3763963"/>
          </a:xfrm>
          <a:prstGeom prst="rect">
            <a:avLst/>
          </a:prstGeom>
          <a:noFill/>
          <a:ln>
            <a:noFill/>
          </a:ln>
        </p:spPr>
        <p:txBody>
          <a:bodyPr spcFirstLastPara="1" wrap="square" lIns="91425" tIns="45700" rIns="91425" bIns="45700" anchor="t" anchorCtr="0"/>
          <a:lstStyle>
            <a:lvl1pPr marL="457200" marR="0" lvl="0" indent="-327660" algn="l" rtl="0">
              <a:spcBef>
                <a:spcPts val="480"/>
              </a:spcBef>
              <a:spcAft>
                <a:spcPts val="0"/>
              </a:spcAft>
              <a:buClr>
                <a:srgbClr val="F9F9F9"/>
              </a:buClr>
              <a:buSzPts val="1560"/>
              <a:buFont typeface="Noto Sans Symbols"/>
              <a:buChar char="⬜"/>
              <a:defRPr sz="2400" b="0" i="0" u="none" strike="noStrike" cap="none">
                <a:solidFill>
                  <a:schemeClr val="lt1"/>
                </a:solidFill>
                <a:latin typeface="Book Antiqua"/>
                <a:ea typeface="Book Antiqua"/>
                <a:cs typeface="Book Antiqua"/>
                <a:sym typeface="Book Antiqua"/>
              </a:defRPr>
            </a:lvl1pPr>
            <a:lvl2pPr marL="914400" marR="0" lvl="1"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Book Antiqua"/>
                <a:ea typeface="Book Antiqua"/>
                <a:cs typeface="Book Antiqua"/>
                <a:sym typeface="Book Antiqua"/>
              </a:defRPr>
            </a:lvl2pPr>
            <a:lvl3pPr marL="1371600" marR="0" lvl="2" indent="-337185" algn="l" rtl="0">
              <a:spcBef>
                <a:spcPts val="360"/>
              </a:spcBef>
              <a:spcAft>
                <a:spcPts val="0"/>
              </a:spcAft>
              <a:buClr>
                <a:schemeClr val="lt1"/>
              </a:buClr>
              <a:buSzPts val="1710"/>
              <a:buFont typeface="Noto Sans Symbols"/>
              <a:buChar char="▫"/>
              <a:defRPr sz="1800" b="0" i="0" u="none" strike="noStrike" cap="none">
                <a:solidFill>
                  <a:schemeClr val="lt1"/>
                </a:solidFill>
                <a:latin typeface="Book Antiqua"/>
                <a:ea typeface="Book Antiqua"/>
                <a:cs typeface="Book Antiqua"/>
                <a:sym typeface="Book Antiqua"/>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46" name="Google Shape;46;p6"/>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47" name="Google Shape;47;p6"/>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48" name="Google Shape;48;p6"/>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B5C3BA"/>
              </a:buClr>
              <a:buSzPts val="4100"/>
              <a:buFont typeface="Lucida Sans"/>
              <a:buNone/>
              <a:defRPr sz="4100" b="1" i="0" u="none" strike="noStrike" cap="none">
                <a:solidFill>
                  <a:srgbClr val="B5C3B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2" name="Google Shape;52;p7"/>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3" name="Google Shape;53;p7"/>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6" name="Google Shape;56;p8"/>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57" name="Google Shape;57;p8"/>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B4C4B9"/>
              </a:buClr>
              <a:buSzPts val="2200"/>
              <a:buFont typeface="Lucida Sans"/>
              <a:buNone/>
              <a:defRPr sz="2200" b="0" i="0" u="none" strike="noStrike" cap="none">
                <a:solidFill>
                  <a:srgbClr val="B4C4B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457200" y="1524000"/>
            <a:ext cx="3008313" cy="46021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F9F9F9"/>
              </a:buClr>
              <a:buSzPts val="910"/>
              <a:buFont typeface="Noto Sans Symbols"/>
              <a:buNone/>
              <a:defRPr sz="1400" b="0" i="0" u="none" strike="noStrike" cap="none">
                <a:solidFill>
                  <a:schemeClr val="lt1"/>
                </a:solidFill>
                <a:latin typeface="Book Antiqua"/>
                <a:ea typeface="Book Antiqua"/>
                <a:cs typeface="Book Antiqua"/>
                <a:sym typeface="Book Antiqua"/>
              </a:defRPr>
            </a:lvl1pPr>
            <a:lvl2pPr marL="914400" marR="0" lvl="1" indent="-228600" algn="l" rtl="0">
              <a:spcBef>
                <a:spcPts val="240"/>
              </a:spcBef>
              <a:spcAft>
                <a:spcPts val="0"/>
              </a:spcAft>
              <a:buClr>
                <a:schemeClr val="lt1"/>
              </a:buClr>
              <a:buSzPts val="960"/>
              <a:buFont typeface="Noto Sans Symbols"/>
              <a:buNone/>
              <a:defRPr sz="1200" b="0" i="0" u="none" strike="noStrike" cap="none">
                <a:solidFill>
                  <a:schemeClr val="lt1"/>
                </a:solidFill>
                <a:latin typeface="Book Antiqua"/>
                <a:ea typeface="Book Antiqua"/>
                <a:cs typeface="Book Antiqua"/>
                <a:sym typeface="Book Antiqua"/>
              </a:defRPr>
            </a:lvl2pPr>
            <a:lvl3pPr marL="1371600" marR="0" lvl="2" indent="-228600" algn="l" rtl="0">
              <a:spcBef>
                <a:spcPts val="200"/>
              </a:spcBef>
              <a:spcAft>
                <a:spcPts val="0"/>
              </a:spcAft>
              <a:buClr>
                <a:schemeClr val="lt1"/>
              </a:buClr>
              <a:buSzPts val="950"/>
              <a:buFont typeface="Noto Sans Symbols"/>
              <a:buNone/>
              <a:defRPr sz="1000" b="0" i="0" u="none" strike="noStrike" cap="none">
                <a:solidFill>
                  <a:schemeClr val="lt1"/>
                </a:solidFill>
                <a:latin typeface="Book Antiqua"/>
                <a:ea typeface="Book Antiqua"/>
                <a:cs typeface="Book Antiqua"/>
                <a:sym typeface="Book Antiqua"/>
              </a:defRPr>
            </a:lvl3pPr>
            <a:lvl4pPr marL="1828800" marR="0" lvl="3" indent="-228600" algn="l" rtl="0">
              <a:spcBef>
                <a:spcPts val="180"/>
              </a:spcBef>
              <a:spcAft>
                <a:spcPts val="0"/>
              </a:spcAft>
              <a:buClr>
                <a:schemeClr val="lt1"/>
              </a:buClr>
              <a:buSzPts val="900"/>
              <a:buFont typeface="Noto Sans Symbols"/>
              <a:buNone/>
              <a:defRPr sz="900" b="0" i="0" u="none" strike="noStrike" cap="none">
                <a:solidFill>
                  <a:schemeClr val="lt1"/>
                </a:solidFill>
                <a:latin typeface="Book Antiqua"/>
                <a:ea typeface="Book Antiqua"/>
                <a:cs typeface="Book Antiqua"/>
                <a:sym typeface="Book Antiqua"/>
              </a:defRPr>
            </a:lvl4pPr>
            <a:lvl5pPr marL="2286000" marR="0" lvl="4" indent="-228600" algn="l" rtl="0">
              <a:spcBef>
                <a:spcPts val="180"/>
              </a:spcBef>
              <a:spcAft>
                <a:spcPts val="0"/>
              </a:spcAft>
              <a:buClr>
                <a:schemeClr val="lt1"/>
              </a:buClr>
              <a:buSzPts val="900"/>
              <a:buFont typeface="Noto Sans Symbols"/>
              <a:buNone/>
              <a:defRPr sz="9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1" name="Google Shape;61;p9"/>
          <p:cNvSpPr txBox="1">
            <a:spLocks noGrp="1"/>
          </p:cNvSpPr>
          <p:nvPr>
            <p:ph type="body" idx="2"/>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35915" algn="l" rtl="0">
              <a:spcBef>
                <a:spcPts val="520"/>
              </a:spcBef>
              <a:spcAft>
                <a:spcPts val="0"/>
              </a:spcAft>
              <a:buClr>
                <a:srgbClr val="F9F9F9"/>
              </a:buClr>
              <a:buSzPts val="1690"/>
              <a:buFont typeface="Noto Sans Symbols"/>
              <a:buChar char="⬜"/>
              <a:defRPr sz="26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2" name="Google Shape;62;p9"/>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63" name="Google Shape;63;p9"/>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64" name="Google Shape;64;p9"/>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828800" y="609600"/>
            <a:ext cx="5486400" cy="522288"/>
          </a:xfrm>
          <a:prstGeom prst="rect">
            <a:avLst/>
          </a:prstGeom>
          <a:noFill/>
          <a:ln>
            <a:noFill/>
          </a:ln>
        </p:spPr>
        <p:txBody>
          <a:bodyPr spcFirstLastPara="1" wrap="square" lIns="45700" tIns="45700" rIns="45700" bIns="0" anchor="b" anchorCtr="0"/>
          <a:lstStyle>
            <a:lvl1pPr marR="0" lvl="0" algn="ctr" rtl="0">
              <a:spcBef>
                <a:spcPts val="0"/>
              </a:spcBef>
              <a:spcAft>
                <a:spcPts val="0"/>
              </a:spcAft>
              <a:buClr>
                <a:srgbClr val="B5C3BA"/>
              </a:buClr>
              <a:buSzPts val="2000"/>
              <a:buFont typeface="Lucida Sans"/>
              <a:buNone/>
              <a:defRPr sz="2000" b="1" i="0" u="none" strike="noStrike" cap="none">
                <a:solidFill>
                  <a:srgbClr val="B5C3B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828800" y="1831975"/>
            <a:ext cx="5486400" cy="3962400"/>
          </a:xfrm>
          <a:prstGeom prst="rect">
            <a:avLst/>
          </a:prstGeom>
          <a:solidFill>
            <a:schemeClr val="dk2"/>
          </a:solidFill>
          <a:ln w="44450" cap="sq" cmpd="sng">
            <a:solidFill>
              <a:srgbClr val="FFFFFF"/>
            </a:solidFill>
            <a:prstDash val="solid"/>
            <a:miter lim="800000"/>
            <a:headEnd type="none" w="sm" len="sm"/>
            <a:tailEnd type="none" w="sm" len="sm"/>
          </a:ln>
          <a:effectLst>
            <a:outerShdw blurRad="190500" dist="228600" dir="2700000" sy="90000">
              <a:srgbClr val="000000">
                <a:alpha val="24705"/>
              </a:srgbClr>
            </a:outerShdw>
          </a:effectLst>
        </p:spPr>
        <p:txBody>
          <a:bodyPr spcFirstLastPara="1" wrap="square" lIns="91425" tIns="45700" rIns="91425" bIns="45700" anchor="t" anchorCtr="0"/>
          <a:lstStyle>
            <a:lvl1pPr marR="0" lvl="0" algn="l" rtl="0">
              <a:spcBef>
                <a:spcPts val="640"/>
              </a:spcBef>
              <a:spcAft>
                <a:spcPts val="0"/>
              </a:spcAft>
              <a:buClr>
                <a:srgbClr val="F9F9F9"/>
              </a:buClr>
              <a:buSzPts val="2080"/>
              <a:buFont typeface="Noto Sans Symbols"/>
              <a:buNone/>
              <a:defRPr sz="3200" b="0" i="0" u="none" strike="noStrike" cap="none">
                <a:solidFill>
                  <a:schemeClr val="lt1"/>
                </a:solidFill>
                <a:latin typeface="Book Antiqua"/>
                <a:ea typeface="Book Antiqua"/>
                <a:cs typeface="Book Antiqua"/>
                <a:sym typeface="Book Antiqua"/>
              </a:defRPr>
            </a:lvl1pPr>
            <a:lvl2pPr marR="0" lvl="1"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R="0" lvl="2"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R="0" lvl="3"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R="0" lvl="4"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R="0" lvl="5"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R="0" lvl="6"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R="0" lvl="7"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R="0" lvl="8"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8" name="Google Shape;68;p10"/>
          <p:cNvSpPr txBox="1">
            <a:spLocks noGrp="1"/>
          </p:cNvSpPr>
          <p:nvPr>
            <p:ph type="body" idx="1"/>
          </p:nvPr>
        </p:nvSpPr>
        <p:spPr>
          <a:xfrm>
            <a:off x="1828800" y="1166787"/>
            <a:ext cx="5486400" cy="530352"/>
          </a:xfrm>
          <a:prstGeom prst="rect">
            <a:avLst/>
          </a:prstGeom>
          <a:noFill/>
          <a:ln>
            <a:noFill/>
          </a:ln>
        </p:spPr>
        <p:txBody>
          <a:bodyPr spcFirstLastPara="1" wrap="square" lIns="45700" tIns="45700" rIns="45700" bIns="45700" anchor="t" anchorCtr="0"/>
          <a:lstStyle>
            <a:lvl1pPr marL="457200" marR="0" lvl="0" indent="-228600" algn="ctr" rtl="0">
              <a:spcBef>
                <a:spcPts val="280"/>
              </a:spcBef>
              <a:spcAft>
                <a:spcPts val="0"/>
              </a:spcAft>
              <a:buClr>
                <a:srgbClr val="F9F9F9"/>
              </a:buClr>
              <a:buSzPts val="910"/>
              <a:buFont typeface="Noto Sans Symbols"/>
              <a:buNone/>
              <a:defRPr sz="1400" b="0" i="0" u="none" strike="noStrike" cap="none">
                <a:solidFill>
                  <a:schemeClr val="lt1"/>
                </a:solidFill>
                <a:latin typeface="Book Antiqua"/>
                <a:ea typeface="Book Antiqua"/>
                <a:cs typeface="Book Antiqua"/>
                <a:sym typeface="Book Antiqua"/>
              </a:defRPr>
            </a:lvl1pPr>
            <a:lvl2pPr marL="914400" marR="0" lvl="1" indent="-289560" algn="l" rtl="0">
              <a:spcBef>
                <a:spcPts val="240"/>
              </a:spcBef>
              <a:spcAft>
                <a:spcPts val="0"/>
              </a:spcAft>
              <a:buClr>
                <a:schemeClr val="lt1"/>
              </a:buClr>
              <a:buSzPts val="960"/>
              <a:buFont typeface="Noto Sans Symbols"/>
              <a:buChar char="◼"/>
              <a:defRPr sz="1200" b="0" i="0" u="none" strike="noStrike" cap="none">
                <a:solidFill>
                  <a:schemeClr val="lt1"/>
                </a:solidFill>
                <a:latin typeface="Book Antiqua"/>
                <a:ea typeface="Book Antiqua"/>
                <a:cs typeface="Book Antiqua"/>
                <a:sym typeface="Book Antiqua"/>
              </a:defRPr>
            </a:lvl2pPr>
            <a:lvl3pPr marL="1371600" marR="0" lvl="2" indent="-288925" algn="l" rtl="0">
              <a:spcBef>
                <a:spcPts val="200"/>
              </a:spcBef>
              <a:spcAft>
                <a:spcPts val="0"/>
              </a:spcAft>
              <a:buClr>
                <a:schemeClr val="lt1"/>
              </a:buClr>
              <a:buSzPts val="950"/>
              <a:buFont typeface="Noto Sans Symbols"/>
              <a:buChar char="▫"/>
              <a:defRPr sz="1000" b="0" i="0" u="none" strike="noStrike" cap="none">
                <a:solidFill>
                  <a:schemeClr val="lt1"/>
                </a:solidFill>
                <a:latin typeface="Book Antiqua"/>
                <a:ea typeface="Book Antiqua"/>
                <a:cs typeface="Book Antiqua"/>
                <a:sym typeface="Book Antiqua"/>
              </a:defRPr>
            </a:lvl3pPr>
            <a:lvl4pPr marL="1828800" marR="0" lvl="3" indent="-285750" algn="l" rtl="0">
              <a:spcBef>
                <a:spcPts val="180"/>
              </a:spcBef>
              <a:spcAft>
                <a:spcPts val="0"/>
              </a:spcAft>
              <a:buClr>
                <a:schemeClr val="lt1"/>
              </a:buClr>
              <a:buSzPts val="900"/>
              <a:buFont typeface="Noto Sans Symbols"/>
              <a:buChar char="•"/>
              <a:defRPr sz="900" b="0" i="0" u="none" strike="noStrike" cap="none">
                <a:solidFill>
                  <a:schemeClr val="lt1"/>
                </a:solidFill>
                <a:latin typeface="Book Antiqua"/>
                <a:ea typeface="Book Antiqua"/>
                <a:cs typeface="Book Antiqua"/>
                <a:sym typeface="Book Antiqua"/>
              </a:defRPr>
            </a:lvl4pPr>
            <a:lvl5pPr marL="2286000" marR="0" lvl="4" indent="-285750" algn="l" rtl="0">
              <a:spcBef>
                <a:spcPts val="180"/>
              </a:spcBef>
              <a:spcAft>
                <a:spcPts val="0"/>
              </a:spcAft>
              <a:buClr>
                <a:schemeClr val="lt1"/>
              </a:buClr>
              <a:buSzPts val="900"/>
              <a:buFont typeface="Noto Sans Symbols"/>
              <a:buChar char="◾"/>
              <a:defRPr sz="9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9" name="Google Shape;69;p10"/>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0" name="Google Shape;70;p10"/>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71" name="Google Shape;71;p10"/>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B5C3BA"/>
              </a:buClr>
              <a:buSzPts val="4100"/>
              <a:buFont typeface="Lucida Sans"/>
              <a:buNone/>
              <a:defRPr sz="4100" b="1" i="0" u="none" strike="noStrike" cap="none">
                <a:solidFill>
                  <a:srgbClr val="B5C3BA"/>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12" name="Google Shape;12;p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3" name="Google Shape;13;p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4" name="Google Shape;14;p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l="38301" t="23541" r="38389" b="15209"/>
          <a:stretch/>
        </p:blipFill>
        <p:spPr>
          <a:xfrm>
            <a:off x="595386" y="154980"/>
            <a:ext cx="4354804" cy="6433731"/>
          </a:xfrm>
          <a:prstGeom prst="rect">
            <a:avLst/>
          </a:prstGeom>
          <a:noFill/>
          <a:ln>
            <a:noFill/>
          </a:ln>
        </p:spPr>
      </p:pic>
      <p:sp>
        <p:nvSpPr>
          <p:cNvPr id="3" name="TextBox 2"/>
          <p:cNvSpPr txBox="1"/>
          <p:nvPr/>
        </p:nvSpPr>
        <p:spPr>
          <a:xfrm>
            <a:off x="5331418" y="1999281"/>
            <a:ext cx="3533613" cy="3170099"/>
          </a:xfrm>
          <a:prstGeom prst="rect">
            <a:avLst/>
          </a:prstGeom>
          <a:noFill/>
        </p:spPr>
        <p:txBody>
          <a:bodyPr wrap="square" rtlCol="0">
            <a:spAutoFit/>
          </a:bodyPr>
          <a:lstStyle/>
          <a:p>
            <a:r>
              <a:rPr lang="en-US" sz="2000" b="1" dirty="0" smtClean="0">
                <a:solidFill>
                  <a:schemeClr val="bg1"/>
                </a:solidFill>
              </a:rPr>
              <a:t>Excerpts from (used by permission of author): </a:t>
            </a:r>
            <a:endParaRPr lang="en-US" sz="2000" b="1" dirty="0" smtClean="0">
              <a:solidFill>
                <a:schemeClr val="bg1"/>
              </a:solidFill>
            </a:endParaRPr>
          </a:p>
          <a:p>
            <a:r>
              <a:rPr lang="en-US" sz="2000" b="1" dirty="0" smtClean="0">
                <a:solidFill>
                  <a:schemeClr val="bg1"/>
                </a:solidFill>
              </a:rPr>
              <a:t>5 </a:t>
            </a:r>
            <a:r>
              <a:rPr lang="en-US" sz="2000" b="1" dirty="0" smtClean="0">
                <a:solidFill>
                  <a:schemeClr val="bg1"/>
                </a:solidFill>
              </a:rPr>
              <a:t>Life-Changing Prayer Principles by Stu Johnson </a:t>
            </a:r>
            <a:endParaRPr lang="en-US" sz="2000" b="1" dirty="0" smtClean="0">
              <a:solidFill>
                <a:schemeClr val="bg1"/>
              </a:solidFill>
            </a:endParaRPr>
          </a:p>
          <a:p>
            <a:endParaRPr lang="en-US" sz="2000" b="1" dirty="0" smtClean="0">
              <a:solidFill>
                <a:schemeClr val="bg1"/>
              </a:solidFill>
            </a:endParaRPr>
          </a:p>
          <a:p>
            <a:r>
              <a:rPr lang="en-US" sz="2000" b="1" dirty="0" smtClean="0">
                <a:solidFill>
                  <a:schemeClr val="bg1"/>
                </a:solidFill>
              </a:rPr>
              <a:t>© </a:t>
            </a:r>
            <a:r>
              <a:rPr lang="en-US" sz="2000" b="1" dirty="0" smtClean="0">
                <a:solidFill>
                  <a:schemeClr val="bg1"/>
                </a:solidFill>
              </a:rPr>
              <a:t>Stu Johnson 2018 </a:t>
            </a:r>
            <a:r>
              <a:rPr lang="en-US" sz="2000" b="1" dirty="0" err="1" smtClean="0">
                <a:solidFill>
                  <a:schemeClr val="bg1"/>
                </a:solidFill>
              </a:rPr>
              <a:t>Optasia</a:t>
            </a:r>
            <a:r>
              <a:rPr lang="en-US" sz="2000" b="1" dirty="0" smtClean="0">
                <a:solidFill>
                  <a:schemeClr val="bg1"/>
                </a:solidFill>
              </a:rPr>
              <a:t> Books, PO Box 2011, Friendswood, TX 77549</a:t>
            </a:r>
          </a:p>
          <a:p>
            <a:endParaRPr lang="en-US"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ctrTitle"/>
          </p:nvPr>
        </p:nvSpPr>
        <p:spPr>
          <a:xfrm>
            <a:off x="381000" y="304800"/>
            <a:ext cx="8229600" cy="1371600"/>
          </a:xfrm>
          <a:prstGeom prst="rect">
            <a:avLst/>
          </a:prstGeom>
          <a:noFill/>
          <a:ln>
            <a:noFill/>
          </a:ln>
        </p:spPr>
        <p:txBody>
          <a:bodyPr spcFirstLastPara="1" wrap="square" lIns="45700" tIns="0" rIns="45700" bIns="0" anchor="b" anchorCtr="0">
            <a:noAutofit/>
          </a:bodyPr>
          <a:lstStyle/>
          <a:p>
            <a:pPr marL="0" marR="0" lvl="0" indent="0" algn="ctr" rtl="0">
              <a:spcBef>
                <a:spcPts val="0"/>
              </a:spcBef>
              <a:spcAft>
                <a:spcPts val="0"/>
              </a:spcAft>
              <a:buClr>
                <a:srgbClr val="B5C3BA"/>
              </a:buClr>
              <a:buSzPts val="4320"/>
              <a:buFont typeface="Lucida Sans"/>
              <a:buNone/>
            </a:pPr>
            <a:r>
              <a:rPr lang="en-US" sz="4320" b="1" i="0" u="none" strike="noStrike" cap="none">
                <a:solidFill>
                  <a:srgbClr val="B5C3BA"/>
                </a:solidFill>
                <a:latin typeface="Lucida Sans"/>
                <a:ea typeface="Lucida Sans"/>
                <a:cs typeface="Lucida Sans"/>
                <a:sym typeface="Lucida Sans"/>
              </a:rPr>
              <a:t>5 LIFE-CHANGING PRAYER PRINCIPLES</a:t>
            </a:r>
            <a:endParaRPr/>
          </a:p>
        </p:txBody>
      </p:sp>
      <p:sp>
        <p:nvSpPr>
          <p:cNvPr id="157" name="Google Shape;157;p23"/>
          <p:cNvSpPr txBox="1">
            <a:spLocks noGrp="1"/>
          </p:cNvSpPr>
          <p:nvPr>
            <p:ph type="subTitle" idx="1"/>
          </p:nvPr>
        </p:nvSpPr>
        <p:spPr>
          <a:xfrm>
            <a:off x="533400" y="1905000"/>
            <a:ext cx="8305800" cy="472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9F9F9"/>
              </a:buClr>
              <a:buSzPts val="2080"/>
              <a:buFont typeface="Noto Sans Symbols"/>
              <a:buNone/>
            </a:pPr>
            <a:r>
              <a:rPr lang="en-US" sz="3200" b="1" i="0" u="none" strike="noStrike" cap="none">
                <a:solidFill>
                  <a:schemeClr val="lt1"/>
                </a:solidFill>
                <a:latin typeface="Lucida Sans"/>
                <a:ea typeface="Lucida Sans"/>
                <a:cs typeface="Lucida Sans"/>
                <a:sym typeface="Lucida Sans"/>
              </a:rPr>
              <a:t>5 Things You Should Seek in Prayer:</a:t>
            </a:r>
            <a:endParaRPr/>
          </a:p>
          <a:p>
            <a:pPr marL="1031875" marR="0" lvl="0" indent="-574675" algn="l" rtl="0">
              <a:lnSpc>
                <a:spcPct val="90000"/>
              </a:lnSpc>
              <a:spcBef>
                <a:spcPts val="640"/>
              </a:spcBef>
              <a:spcAft>
                <a:spcPts val="0"/>
              </a:spcAft>
              <a:buClr>
                <a:srgbClr val="F9F9F9"/>
              </a:buClr>
              <a:buSzPts val="3200"/>
              <a:buFont typeface="Lucida Sans"/>
              <a:buAutoNum type="arabicPeriod"/>
            </a:pPr>
            <a:r>
              <a:rPr lang="en-US" sz="3200" b="1" i="0" u="none" strike="noStrike" cap="none">
                <a:solidFill>
                  <a:schemeClr val="lt1"/>
                </a:solidFill>
                <a:latin typeface="Lucida Sans"/>
                <a:ea typeface="Lucida Sans"/>
                <a:cs typeface="Lucida Sans"/>
                <a:sym typeface="Lucida Sans"/>
              </a:rPr>
              <a:t>His Purity</a:t>
            </a:r>
            <a:endParaRPr/>
          </a:p>
          <a:p>
            <a:pPr marL="1031875" marR="0" lvl="0" indent="-574675" algn="l" rtl="0">
              <a:lnSpc>
                <a:spcPct val="90000"/>
              </a:lnSpc>
              <a:spcBef>
                <a:spcPts val="640"/>
              </a:spcBef>
              <a:spcAft>
                <a:spcPts val="0"/>
              </a:spcAft>
              <a:buClr>
                <a:srgbClr val="F9F9F9"/>
              </a:buClr>
              <a:buSzPts val="3200"/>
              <a:buFont typeface="Lucida Sans"/>
              <a:buAutoNum type="arabicPeriod"/>
            </a:pPr>
            <a:r>
              <a:rPr lang="en-US" sz="3200" b="1" i="0" u="none" strike="noStrike" cap="none">
                <a:solidFill>
                  <a:schemeClr val="lt1"/>
                </a:solidFill>
                <a:latin typeface="Lucida Sans"/>
                <a:ea typeface="Lucida Sans"/>
                <a:cs typeface="Lucida Sans"/>
                <a:sym typeface="Lucida Sans"/>
              </a:rPr>
              <a:t>His Purpose</a:t>
            </a:r>
            <a:endParaRPr/>
          </a:p>
          <a:p>
            <a:pPr marL="1031875" marR="0" lvl="0" indent="-574675" algn="l" rtl="0">
              <a:lnSpc>
                <a:spcPct val="90000"/>
              </a:lnSpc>
              <a:spcBef>
                <a:spcPts val="640"/>
              </a:spcBef>
              <a:spcAft>
                <a:spcPts val="0"/>
              </a:spcAft>
              <a:buClr>
                <a:srgbClr val="F9F9F9"/>
              </a:buClr>
              <a:buSzPts val="3200"/>
              <a:buFont typeface="Lucida Sans"/>
              <a:buAutoNum type="arabicPeriod"/>
            </a:pPr>
            <a:r>
              <a:rPr lang="en-US" sz="3200" b="1" i="0" u="none" strike="noStrike" cap="none">
                <a:solidFill>
                  <a:schemeClr val="lt1"/>
                </a:solidFill>
                <a:latin typeface="Lucida Sans"/>
                <a:ea typeface="Lucida Sans"/>
                <a:cs typeface="Lucida Sans"/>
                <a:sym typeface="Lucida Sans"/>
              </a:rPr>
              <a:t>His Presence</a:t>
            </a:r>
            <a:endParaRPr/>
          </a:p>
          <a:p>
            <a:pPr marL="1031875" marR="0" lvl="0" indent="-574675" algn="l" rtl="0">
              <a:lnSpc>
                <a:spcPct val="90000"/>
              </a:lnSpc>
              <a:spcBef>
                <a:spcPts val="640"/>
              </a:spcBef>
              <a:spcAft>
                <a:spcPts val="0"/>
              </a:spcAft>
              <a:buClr>
                <a:srgbClr val="F9F9F9"/>
              </a:buClr>
              <a:buSzPts val="3200"/>
              <a:buFont typeface="Lucida Sans"/>
              <a:buAutoNum type="arabicPeriod"/>
            </a:pPr>
            <a:r>
              <a:rPr lang="en-US" sz="3200" b="1" i="0" u="none" strike="noStrike" cap="none">
                <a:solidFill>
                  <a:schemeClr val="lt1"/>
                </a:solidFill>
                <a:latin typeface="Lucida Sans"/>
                <a:ea typeface="Lucida Sans"/>
                <a:cs typeface="Lucida Sans"/>
                <a:sym typeface="Lucida Sans"/>
              </a:rPr>
              <a:t>His Power</a:t>
            </a:r>
            <a:endParaRPr/>
          </a:p>
          <a:p>
            <a:pPr marL="1031875" marR="0" lvl="0" indent="-574675" algn="l" rtl="0">
              <a:lnSpc>
                <a:spcPct val="90000"/>
              </a:lnSpc>
              <a:spcBef>
                <a:spcPts val="640"/>
              </a:spcBef>
              <a:spcAft>
                <a:spcPts val="0"/>
              </a:spcAft>
              <a:buClr>
                <a:srgbClr val="F9F9F9"/>
              </a:buClr>
              <a:buSzPts val="3200"/>
              <a:buFont typeface="Lucida Sans"/>
              <a:buAutoNum type="arabicPeriod"/>
            </a:pPr>
            <a:r>
              <a:rPr lang="en-US" sz="3200" b="1" i="0" u="none" strike="noStrike" cap="none">
                <a:solidFill>
                  <a:schemeClr val="lt1"/>
                </a:solidFill>
                <a:latin typeface="Lucida Sans"/>
                <a:ea typeface="Lucida Sans"/>
                <a:cs typeface="Lucida Sans"/>
                <a:sym typeface="Lucida Sans"/>
              </a:rPr>
              <a:t>His Protection</a:t>
            </a:r>
            <a:endParaRPr/>
          </a:p>
          <a:p>
            <a:pPr marL="1031875" marR="0" lvl="0" indent="-371475" algn="l" rtl="0">
              <a:lnSpc>
                <a:spcPct val="90000"/>
              </a:lnSpc>
              <a:spcBef>
                <a:spcPts val="640"/>
              </a:spcBef>
              <a:spcAft>
                <a:spcPts val="0"/>
              </a:spcAft>
              <a:buClr>
                <a:srgbClr val="F9F9F9"/>
              </a:buClr>
              <a:buSzPts val="3200"/>
              <a:buFont typeface="Lucida Sans"/>
              <a:buNone/>
            </a:pPr>
            <a:endParaRPr sz="3200" b="1" i="0" u="none" strike="noStrike" cap="none">
              <a:solidFill>
                <a:schemeClr val="lt1"/>
              </a:solidFill>
              <a:latin typeface="Lucida Sans"/>
              <a:ea typeface="Lucida Sans"/>
              <a:cs typeface="Lucida Sans"/>
              <a:sym typeface="Lucida Sans"/>
            </a:endParaRPr>
          </a:p>
          <a:p>
            <a:pPr marL="457200" marR="0" lvl="0" indent="0" algn="l" rtl="0">
              <a:lnSpc>
                <a:spcPct val="90000"/>
              </a:lnSpc>
              <a:spcBef>
                <a:spcPts val="640"/>
              </a:spcBef>
              <a:spcAft>
                <a:spcPts val="0"/>
              </a:spcAft>
              <a:buClr>
                <a:srgbClr val="F9F9F9"/>
              </a:buClr>
              <a:buSzPts val="3200"/>
              <a:buFont typeface="Noto Sans Symbols"/>
              <a:buNone/>
            </a:pPr>
            <a:r>
              <a:rPr lang="en-US" sz="3200" b="1" i="0" u="none" strike="noStrike" cap="none">
                <a:solidFill>
                  <a:schemeClr val="lt1"/>
                </a:solidFill>
                <a:latin typeface="Lucida Sans"/>
                <a:ea typeface="Lucida Sans"/>
                <a:cs typeface="Lucida Sans"/>
                <a:sym typeface="Lucida Sans"/>
              </a:rPr>
              <a:t>After praying the 5 P’s, pray prayers of petition for others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381000" y="304800"/>
            <a:ext cx="8229600" cy="1371600"/>
          </a:xfrm>
          <a:prstGeom prst="rect">
            <a:avLst/>
          </a:prstGeom>
          <a:noFill/>
          <a:ln>
            <a:noFill/>
          </a:ln>
        </p:spPr>
        <p:txBody>
          <a:bodyPr spcFirstLastPara="1" wrap="square" lIns="45700" tIns="0" rIns="45700" bIns="0" anchor="b" anchorCtr="0">
            <a:noAutofit/>
          </a:bodyPr>
          <a:lstStyle/>
          <a:p>
            <a:pPr marL="0" marR="0" lvl="0" indent="0" algn="ctr" rtl="0">
              <a:spcBef>
                <a:spcPts val="0"/>
              </a:spcBef>
              <a:spcAft>
                <a:spcPts val="0"/>
              </a:spcAft>
              <a:buClr>
                <a:srgbClr val="B5C3BA"/>
              </a:buClr>
              <a:buSzPts val="4320"/>
              <a:buFont typeface="Lucida Sans"/>
              <a:buNone/>
            </a:pPr>
            <a:r>
              <a:rPr lang="en-US" sz="4320" b="1" i="0" u="none" strike="noStrike" cap="none">
                <a:solidFill>
                  <a:srgbClr val="B5C3BA"/>
                </a:solidFill>
                <a:latin typeface="Lucida Sans"/>
                <a:ea typeface="Lucida Sans"/>
                <a:cs typeface="Lucida Sans"/>
                <a:sym typeface="Lucida Sans"/>
              </a:rPr>
              <a:t>5 POWERFUL PRAYERS PRINCIPLES</a:t>
            </a:r>
            <a:endParaRPr/>
          </a:p>
        </p:txBody>
      </p:sp>
      <p:sp>
        <p:nvSpPr>
          <p:cNvPr id="94" name="Google Shape;94;p14"/>
          <p:cNvSpPr txBox="1">
            <a:spLocks noGrp="1"/>
          </p:cNvSpPr>
          <p:nvPr>
            <p:ph type="subTitle" idx="1"/>
          </p:nvPr>
        </p:nvSpPr>
        <p:spPr>
          <a:xfrm>
            <a:off x="381000" y="2590800"/>
            <a:ext cx="7315200" cy="3962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9F9F9"/>
              </a:buClr>
              <a:buSzPts val="1768"/>
              <a:buFont typeface="Noto Sans Symbols"/>
              <a:buNone/>
            </a:pPr>
            <a:r>
              <a:rPr lang="en-US" sz="2720" b="1" i="0" u="none" strike="noStrike" cap="none">
                <a:solidFill>
                  <a:schemeClr val="lt1"/>
                </a:solidFill>
                <a:latin typeface="Lucida Sans"/>
                <a:ea typeface="Lucida Sans"/>
                <a:cs typeface="Lucida Sans"/>
                <a:sym typeface="Lucida Sans"/>
              </a:rPr>
              <a:t>© Stu Johnson 2018</a:t>
            </a:r>
            <a:endParaRPr/>
          </a:p>
          <a:p>
            <a:pPr marL="457200" marR="0" lvl="0" indent="-457200" algn="l" rtl="0">
              <a:lnSpc>
                <a:spcPct val="90000"/>
              </a:lnSpc>
              <a:spcBef>
                <a:spcPts val="544"/>
              </a:spcBef>
              <a:spcAft>
                <a:spcPts val="0"/>
              </a:spcAft>
              <a:buClr>
                <a:srgbClr val="F9F9F9"/>
              </a:buClr>
              <a:buSzPts val="1768"/>
              <a:buFont typeface="Arial"/>
              <a:buChar char="•"/>
            </a:pPr>
            <a:r>
              <a:rPr lang="en-US" sz="2720" b="1" i="0" u="none" strike="noStrike" cap="none">
                <a:solidFill>
                  <a:schemeClr val="lt1"/>
                </a:solidFill>
                <a:latin typeface="Lucida Sans"/>
                <a:ea typeface="Lucida Sans"/>
                <a:cs typeface="Lucida Sans"/>
                <a:sym typeface="Lucida Sans"/>
              </a:rPr>
              <a:t>Executive Adminstrator for Grace International Churches and Ministries</a:t>
            </a:r>
            <a:endParaRPr/>
          </a:p>
          <a:p>
            <a:pPr marL="914400" marR="0" lvl="1" indent="-457200" algn="l" rtl="0">
              <a:lnSpc>
                <a:spcPct val="90000"/>
              </a:lnSpc>
              <a:spcBef>
                <a:spcPts val="544"/>
              </a:spcBef>
              <a:spcAft>
                <a:spcPts val="0"/>
              </a:spcAft>
              <a:buClr>
                <a:schemeClr val="lt1"/>
              </a:buClr>
              <a:buSzPts val="2176"/>
              <a:buFont typeface="Arial"/>
              <a:buChar char="•"/>
            </a:pPr>
            <a:r>
              <a:rPr lang="en-US" sz="2720" b="1" i="0" u="none" strike="noStrike" cap="none">
                <a:solidFill>
                  <a:schemeClr val="lt1"/>
                </a:solidFill>
                <a:latin typeface="Lucida Sans"/>
                <a:ea typeface="Lucida Sans"/>
                <a:cs typeface="Lucida Sans"/>
                <a:sym typeface="Lucida Sans"/>
              </a:rPr>
              <a:t>More than 3000 churches in more than 100 countries</a:t>
            </a:r>
            <a:endParaRPr/>
          </a:p>
          <a:p>
            <a:pPr marL="457200" marR="0" lvl="0" indent="-457200" algn="l" rtl="0">
              <a:lnSpc>
                <a:spcPct val="90000"/>
              </a:lnSpc>
              <a:spcBef>
                <a:spcPts val="612"/>
              </a:spcBef>
              <a:spcAft>
                <a:spcPts val="0"/>
              </a:spcAft>
              <a:buClr>
                <a:srgbClr val="F9F9F9"/>
              </a:buClr>
              <a:buSzPts val="1989"/>
              <a:buFont typeface="Arial"/>
              <a:buChar char="•"/>
            </a:pPr>
            <a:r>
              <a:rPr lang="en-US" sz="3060" b="1" i="0" u="none" strike="noStrike" cap="none">
                <a:solidFill>
                  <a:schemeClr val="lt1"/>
                </a:solidFill>
                <a:latin typeface="Lucida Sans"/>
                <a:ea typeface="Lucida Sans"/>
                <a:cs typeface="Lucida Sans"/>
                <a:sym typeface="Lucida Sans"/>
              </a:rPr>
              <a:t>Air Force officer for 30 years </a:t>
            </a:r>
            <a:endParaRPr/>
          </a:p>
          <a:p>
            <a:pPr marL="914400" marR="0" lvl="1" indent="-457200" algn="l" rtl="0">
              <a:lnSpc>
                <a:spcPct val="90000"/>
              </a:lnSpc>
              <a:spcBef>
                <a:spcPts val="544"/>
              </a:spcBef>
              <a:spcAft>
                <a:spcPts val="0"/>
              </a:spcAft>
              <a:buClr>
                <a:schemeClr val="lt1"/>
              </a:buClr>
              <a:buSzPts val="2176"/>
              <a:buFont typeface="Arial"/>
              <a:buChar char="•"/>
            </a:pPr>
            <a:r>
              <a:rPr lang="en-US" sz="2720" b="1" i="0" u="none" strike="noStrike" cap="none">
                <a:solidFill>
                  <a:schemeClr val="lt1"/>
                </a:solidFill>
                <a:latin typeface="Lucida Sans"/>
                <a:ea typeface="Lucida Sans"/>
                <a:cs typeface="Lucida Sans"/>
                <a:sym typeface="Lucida Sans"/>
              </a:rPr>
              <a:t>Last position in 1999-Colonel over 6000 military and civilians with 30 subordinate commands.</a:t>
            </a:r>
            <a:endParaRPr/>
          </a:p>
        </p:txBody>
      </p:sp>
      <p:pic>
        <p:nvPicPr>
          <p:cNvPr id="95" name="Google Shape;95;p14"/>
          <p:cNvPicPr preferRelativeResize="0"/>
          <p:nvPr/>
        </p:nvPicPr>
        <p:blipFill rotWithShape="1">
          <a:blip r:embed="rId3">
            <a:alphaModFix/>
          </a:blip>
          <a:srcRect/>
          <a:stretch/>
        </p:blipFill>
        <p:spPr>
          <a:xfrm>
            <a:off x="7010400" y="1273200"/>
            <a:ext cx="1549113" cy="19859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381000" y="304800"/>
            <a:ext cx="8229600" cy="1371600"/>
          </a:xfrm>
          <a:prstGeom prst="rect">
            <a:avLst/>
          </a:prstGeom>
          <a:noFill/>
          <a:ln>
            <a:noFill/>
          </a:ln>
        </p:spPr>
        <p:txBody>
          <a:bodyPr spcFirstLastPara="1" wrap="square" lIns="45700" tIns="0" rIns="45700" bIns="0" anchor="b" anchorCtr="0">
            <a:noAutofit/>
          </a:bodyPr>
          <a:lstStyle/>
          <a:p>
            <a:pPr marL="0" marR="0" lvl="0" indent="0" algn="ctr" rtl="0">
              <a:spcBef>
                <a:spcPts val="0"/>
              </a:spcBef>
              <a:spcAft>
                <a:spcPts val="0"/>
              </a:spcAft>
              <a:buClr>
                <a:srgbClr val="B5C3BA"/>
              </a:buClr>
              <a:buSzPts val="4320"/>
              <a:buFont typeface="Lucida Sans"/>
              <a:buNone/>
            </a:pPr>
            <a:r>
              <a:rPr lang="en-US" sz="4320" b="1" i="0" u="none" strike="noStrike" cap="none">
                <a:solidFill>
                  <a:srgbClr val="B5C3BA"/>
                </a:solidFill>
                <a:latin typeface="Lucida Sans"/>
                <a:ea typeface="Lucida Sans"/>
                <a:cs typeface="Lucida Sans"/>
                <a:sym typeface="Lucida Sans"/>
              </a:rPr>
              <a:t>5 POWERFUL PRAYERS PRINCIPLES</a:t>
            </a:r>
            <a:endParaRPr/>
          </a:p>
        </p:txBody>
      </p:sp>
      <p:sp>
        <p:nvSpPr>
          <p:cNvPr id="101" name="Google Shape;101;p15"/>
          <p:cNvSpPr txBox="1">
            <a:spLocks noGrp="1"/>
          </p:cNvSpPr>
          <p:nvPr>
            <p:ph type="subTitle" idx="1"/>
          </p:nvPr>
        </p:nvSpPr>
        <p:spPr>
          <a:xfrm>
            <a:off x="533400" y="1905000"/>
            <a:ext cx="8001000" cy="426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9F9F9"/>
              </a:buClr>
              <a:buSzPts val="2340"/>
              <a:buFont typeface="Noto Sans Symbols"/>
              <a:buNone/>
            </a:pPr>
            <a:r>
              <a:rPr lang="en-US" sz="3600" b="1" i="0" u="none" strike="noStrike" cap="none">
                <a:solidFill>
                  <a:schemeClr val="lt1"/>
                </a:solidFill>
                <a:latin typeface="Lucida Sans"/>
                <a:ea typeface="Lucida Sans"/>
                <a:cs typeface="Lucida Sans"/>
                <a:sym typeface="Lucida Sans"/>
              </a:rPr>
              <a:t>5 Principles to help you develop a vibrant, robust prayer life</a:t>
            </a:r>
            <a:endParaRPr/>
          </a:p>
          <a:p>
            <a:pPr marL="0" marR="0" lvl="0" indent="0" algn="l" rtl="0">
              <a:spcBef>
                <a:spcPts val="640"/>
              </a:spcBef>
              <a:spcAft>
                <a:spcPts val="0"/>
              </a:spcAft>
              <a:buClr>
                <a:srgbClr val="F9F9F9"/>
              </a:buClr>
              <a:buSzPts val="2080"/>
              <a:buFont typeface="Noto Sans Symbols"/>
              <a:buNone/>
            </a:pPr>
            <a:endParaRPr sz="3200" b="1" i="0" u="none" strike="noStrike" cap="none">
              <a:solidFill>
                <a:schemeClr val="lt1"/>
              </a:solidFill>
              <a:latin typeface="Lucida Sans"/>
              <a:ea typeface="Lucida Sans"/>
              <a:cs typeface="Lucida Sans"/>
              <a:sym typeface="Lucida Sans"/>
            </a:endParaRPr>
          </a:p>
          <a:p>
            <a:pPr marL="0" marR="0" lvl="0" indent="0" algn="l" rtl="0">
              <a:spcBef>
                <a:spcPts val="640"/>
              </a:spcBef>
              <a:spcAft>
                <a:spcPts val="0"/>
              </a:spcAft>
              <a:buClr>
                <a:srgbClr val="F9F9F9"/>
              </a:buClr>
              <a:buSzPts val="2080"/>
              <a:buFont typeface="Noto Sans Symbols"/>
              <a:buNone/>
            </a:pPr>
            <a:r>
              <a:rPr lang="en-US" sz="3200" b="1" i="0" u="none" strike="noStrike" cap="none">
                <a:solidFill>
                  <a:schemeClr val="lt1"/>
                </a:solidFill>
                <a:latin typeface="Lucida Sans"/>
                <a:ea typeface="Lucida Sans"/>
                <a:cs typeface="Lucida Sans"/>
                <a:sym typeface="Lucida Sans"/>
              </a:rPr>
              <a:t>Discover that prayer will:</a:t>
            </a:r>
            <a:endParaRPr/>
          </a:p>
          <a:p>
            <a:pPr marL="457200" marR="0" lvl="0" indent="-457200" algn="l" rtl="0">
              <a:spcBef>
                <a:spcPts val="640"/>
              </a:spcBef>
              <a:spcAft>
                <a:spcPts val="0"/>
              </a:spcAft>
              <a:buClr>
                <a:srgbClr val="F9F9F9"/>
              </a:buClr>
              <a:buSzPts val="2080"/>
              <a:buFont typeface="Arial"/>
              <a:buChar char="•"/>
            </a:pPr>
            <a:r>
              <a:rPr lang="en-US" sz="3200" b="1" i="0" u="none" strike="noStrike" cap="none">
                <a:solidFill>
                  <a:schemeClr val="lt1"/>
                </a:solidFill>
                <a:latin typeface="Lucida Sans"/>
                <a:ea typeface="Lucida Sans"/>
                <a:cs typeface="Lucida Sans"/>
                <a:sym typeface="Lucida Sans"/>
              </a:rPr>
              <a:t>Change your life</a:t>
            </a:r>
            <a:endParaRPr/>
          </a:p>
          <a:p>
            <a:pPr marL="457200" marR="0" lvl="0" indent="-457200" algn="l" rtl="0">
              <a:spcBef>
                <a:spcPts val="640"/>
              </a:spcBef>
              <a:spcAft>
                <a:spcPts val="0"/>
              </a:spcAft>
              <a:buClr>
                <a:srgbClr val="F9F9F9"/>
              </a:buClr>
              <a:buSzPts val="2080"/>
              <a:buFont typeface="Arial"/>
              <a:buChar char="•"/>
            </a:pPr>
            <a:r>
              <a:rPr lang="en-US" sz="3200" b="1" i="0" u="none" strike="noStrike" cap="none">
                <a:solidFill>
                  <a:schemeClr val="lt1"/>
                </a:solidFill>
                <a:latin typeface="Lucida Sans"/>
                <a:ea typeface="Lucida Sans"/>
                <a:cs typeface="Lucida Sans"/>
                <a:sym typeface="Lucida Sans"/>
              </a:rPr>
              <a:t>Connect you with God</a:t>
            </a:r>
            <a:endParaRPr/>
          </a:p>
          <a:p>
            <a:pPr marL="457200" marR="0" lvl="0" indent="-457200" algn="l" rtl="0">
              <a:spcBef>
                <a:spcPts val="640"/>
              </a:spcBef>
              <a:spcAft>
                <a:spcPts val="0"/>
              </a:spcAft>
              <a:buClr>
                <a:srgbClr val="F9F9F9"/>
              </a:buClr>
              <a:buSzPts val="2080"/>
              <a:buFont typeface="Arial"/>
              <a:buChar char="•"/>
            </a:pPr>
            <a:r>
              <a:rPr lang="en-US" sz="3200" b="1" i="0" u="none" strike="noStrike" cap="none">
                <a:solidFill>
                  <a:schemeClr val="lt1"/>
                </a:solidFill>
                <a:latin typeface="Lucida Sans"/>
                <a:ea typeface="Lucida Sans"/>
                <a:cs typeface="Lucida Sans"/>
                <a:sym typeface="Lucida Sans"/>
              </a:rPr>
              <a:t>Help you to live in His will</a:t>
            </a:r>
            <a:endParaRPr/>
          </a:p>
          <a:p>
            <a:pPr marL="457200" marR="0" lvl="0" indent="-341630" algn="l" rtl="0">
              <a:spcBef>
                <a:spcPts val="560"/>
              </a:spcBef>
              <a:spcAft>
                <a:spcPts val="0"/>
              </a:spcAft>
              <a:buClr>
                <a:srgbClr val="F9F9F9"/>
              </a:buClr>
              <a:buSzPts val="1820"/>
              <a:buFont typeface="Arial"/>
              <a:buNone/>
            </a:pPr>
            <a:endParaRPr sz="2800" b="1"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ctrTitle"/>
          </p:nvPr>
        </p:nvSpPr>
        <p:spPr>
          <a:xfrm>
            <a:off x="381000" y="304800"/>
            <a:ext cx="8229600" cy="1371600"/>
          </a:xfrm>
          <a:prstGeom prst="rect">
            <a:avLst/>
          </a:prstGeom>
          <a:noFill/>
          <a:ln>
            <a:noFill/>
          </a:ln>
        </p:spPr>
        <p:txBody>
          <a:bodyPr spcFirstLastPara="1" wrap="square" lIns="45700" tIns="0" rIns="45700" bIns="0" anchor="b" anchorCtr="0">
            <a:noAutofit/>
          </a:bodyPr>
          <a:lstStyle/>
          <a:p>
            <a:pPr marL="0" marR="0" lvl="0" indent="0" algn="ctr" rtl="0">
              <a:spcBef>
                <a:spcPts val="0"/>
              </a:spcBef>
              <a:spcAft>
                <a:spcPts val="0"/>
              </a:spcAft>
              <a:buClr>
                <a:srgbClr val="B5C3BA"/>
              </a:buClr>
              <a:buSzPts val="4320"/>
              <a:buFont typeface="Lucida Sans"/>
              <a:buNone/>
            </a:pPr>
            <a:r>
              <a:rPr lang="en-US" sz="4320" b="1" i="0" u="none" strike="noStrike" cap="none">
                <a:solidFill>
                  <a:srgbClr val="B5C3BA"/>
                </a:solidFill>
                <a:latin typeface="Lucida Sans"/>
                <a:ea typeface="Lucida Sans"/>
                <a:cs typeface="Lucida Sans"/>
                <a:sym typeface="Lucida Sans"/>
              </a:rPr>
              <a:t>5 LIFE-CHANGING PRAYER PRINCIPLES</a:t>
            </a:r>
            <a:endParaRPr/>
          </a:p>
        </p:txBody>
      </p:sp>
      <p:sp>
        <p:nvSpPr>
          <p:cNvPr id="107" name="Google Shape;107;p16"/>
          <p:cNvSpPr txBox="1">
            <a:spLocks noGrp="1"/>
          </p:cNvSpPr>
          <p:nvPr>
            <p:ph type="subTitle" idx="1"/>
          </p:nvPr>
        </p:nvSpPr>
        <p:spPr>
          <a:xfrm>
            <a:off x="533400" y="2133600"/>
            <a:ext cx="8001000" cy="426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9F9F9"/>
              </a:buClr>
              <a:buSzPts val="2080"/>
              <a:buFont typeface="Noto Sans Symbols"/>
              <a:buNone/>
            </a:pPr>
            <a:r>
              <a:rPr lang="en-US" sz="3200" b="1" i="0" u="none" strike="noStrike" cap="none">
                <a:solidFill>
                  <a:schemeClr val="lt1"/>
                </a:solidFill>
                <a:latin typeface="Lucida Sans"/>
                <a:ea typeface="Lucida Sans"/>
                <a:cs typeface="Lucida Sans"/>
                <a:sym typeface="Lucida Sans"/>
              </a:rPr>
              <a:t>5 Things You Should Seek in Prayer:</a:t>
            </a:r>
            <a:endParaRPr/>
          </a:p>
          <a:p>
            <a:pPr marL="1031875" marR="0" lvl="0" indent="-574675" algn="l" rtl="0">
              <a:spcBef>
                <a:spcPts val="640"/>
              </a:spcBef>
              <a:spcAft>
                <a:spcPts val="0"/>
              </a:spcAft>
              <a:buClr>
                <a:srgbClr val="F9F9F9"/>
              </a:buClr>
              <a:buSzPts val="3200"/>
              <a:buFont typeface="Lucida Sans"/>
              <a:buAutoNum type="arabicPeriod"/>
            </a:pPr>
            <a:r>
              <a:rPr lang="en-US" sz="3200" b="1" i="0" u="none" strike="noStrike" cap="none">
                <a:solidFill>
                  <a:schemeClr val="lt1"/>
                </a:solidFill>
                <a:latin typeface="Lucida Sans"/>
                <a:ea typeface="Lucida Sans"/>
                <a:cs typeface="Lucida Sans"/>
                <a:sym typeface="Lucida Sans"/>
              </a:rPr>
              <a:t>His Purity</a:t>
            </a:r>
            <a:endParaRPr/>
          </a:p>
          <a:p>
            <a:pPr marL="1031875" marR="0" lvl="0" indent="-574675" algn="l" rtl="0">
              <a:spcBef>
                <a:spcPts val="640"/>
              </a:spcBef>
              <a:spcAft>
                <a:spcPts val="0"/>
              </a:spcAft>
              <a:buClr>
                <a:srgbClr val="F9F9F9"/>
              </a:buClr>
              <a:buSzPts val="3200"/>
              <a:buFont typeface="Lucida Sans"/>
              <a:buAutoNum type="arabicPeriod"/>
            </a:pPr>
            <a:r>
              <a:rPr lang="en-US" sz="3200" b="1" i="0" u="none" strike="noStrike" cap="none">
                <a:solidFill>
                  <a:schemeClr val="lt1"/>
                </a:solidFill>
                <a:latin typeface="Lucida Sans"/>
                <a:ea typeface="Lucida Sans"/>
                <a:cs typeface="Lucida Sans"/>
                <a:sym typeface="Lucida Sans"/>
              </a:rPr>
              <a:t>His Purpose</a:t>
            </a:r>
            <a:endParaRPr/>
          </a:p>
          <a:p>
            <a:pPr marL="1031875" marR="0" lvl="0" indent="-574675" algn="l" rtl="0">
              <a:spcBef>
                <a:spcPts val="640"/>
              </a:spcBef>
              <a:spcAft>
                <a:spcPts val="0"/>
              </a:spcAft>
              <a:buClr>
                <a:srgbClr val="F9F9F9"/>
              </a:buClr>
              <a:buSzPts val="3200"/>
              <a:buFont typeface="Lucida Sans"/>
              <a:buAutoNum type="arabicPeriod"/>
            </a:pPr>
            <a:r>
              <a:rPr lang="en-US" sz="3200" b="1" i="0" u="none" strike="noStrike" cap="none">
                <a:solidFill>
                  <a:schemeClr val="lt1"/>
                </a:solidFill>
                <a:latin typeface="Lucida Sans"/>
                <a:ea typeface="Lucida Sans"/>
                <a:cs typeface="Lucida Sans"/>
                <a:sym typeface="Lucida Sans"/>
              </a:rPr>
              <a:t>His Presence</a:t>
            </a:r>
            <a:endParaRPr/>
          </a:p>
          <a:p>
            <a:pPr marL="1031875" marR="0" lvl="0" indent="-574675" algn="l" rtl="0">
              <a:spcBef>
                <a:spcPts val="640"/>
              </a:spcBef>
              <a:spcAft>
                <a:spcPts val="0"/>
              </a:spcAft>
              <a:buClr>
                <a:srgbClr val="F9F9F9"/>
              </a:buClr>
              <a:buSzPts val="3200"/>
              <a:buFont typeface="Lucida Sans"/>
              <a:buAutoNum type="arabicPeriod"/>
            </a:pPr>
            <a:r>
              <a:rPr lang="en-US" sz="3200" b="1" i="0" u="none" strike="noStrike" cap="none">
                <a:solidFill>
                  <a:schemeClr val="lt1"/>
                </a:solidFill>
                <a:latin typeface="Lucida Sans"/>
                <a:ea typeface="Lucida Sans"/>
                <a:cs typeface="Lucida Sans"/>
                <a:sym typeface="Lucida Sans"/>
              </a:rPr>
              <a:t>His Power</a:t>
            </a:r>
            <a:endParaRPr/>
          </a:p>
          <a:p>
            <a:pPr marL="1031875" marR="0" lvl="0" indent="-574675" algn="l" rtl="0">
              <a:spcBef>
                <a:spcPts val="640"/>
              </a:spcBef>
              <a:spcAft>
                <a:spcPts val="0"/>
              </a:spcAft>
              <a:buClr>
                <a:srgbClr val="F9F9F9"/>
              </a:buClr>
              <a:buSzPts val="3200"/>
              <a:buFont typeface="Lucida Sans"/>
              <a:buAutoNum type="arabicPeriod"/>
            </a:pPr>
            <a:r>
              <a:rPr lang="en-US" sz="3200" b="1" i="0" u="none" strike="noStrike" cap="none">
                <a:solidFill>
                  <a:schemeClr val="lt1"/>
                </a:solidFill>
                <a:latin typeface="Lucida Sans"/>
                <a:ea typeface="Lucida Sans"/>
                <a:cs typeface="Lucida Sans"/>
                <a:sym typeface="Lucida Sans"/>
              </a:rPr>
              <a:t>His Protection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5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fade">
                                      <p:cBhvr>
                                        <p:cTn id="12" dur="500"/>
                                        <p:tgtEl>
                                          <p:spTgt spid="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xEl>
                                              <p:pRg st="2" end="2"/>
                                            </p:txEl>
                                          </p:spTgt>
                                        </p:tgtEl>
                                        <p:attrNameLst>
                                          <p:attrName>style.visibility</p:attrName>
                                        </p:attrNameLst>
                                      </p:cBhvr>
                                      <p:to>
                                        <p:strVal val="visible"/>
                                      </p:to>
                                    </p:set>
                                    <p:animEffect transition="in" filter="fade">
                                      <p:cBhvr>
                                        <p:cTn id="17" dur="500"/>
                                        <p:tgtEl>
                                          <p:spTgt spid="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xEl>
                                              <p:pRg st="3" end="3"/>
                                            </p:txEl>
                                          </p:spTgt>
                                        </p:tgtEl>
                                        <p:attrNameLst>
                                          <p:attrName>style.visibility</p:attrName>
                                        </p:attrNameLst>
                                      </p:cBhvr>
                                      <p:to>
                                        <p:strVal val="visible"/>
                                      </p:to>
                                    </p:set>
                                    <p:animEffect transition="in" filter="fade">
                                      <p:cBhvr>
                                        <p:cTn id="22" dur="500"/>
                                        <p:tgtEl>
                                          <p:spTgt spid="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xEl>
                                              <p:pRg st="4" end="4"/>
                                            </p:txEl>
                                          </p:spTgt>
                                        </p:tgtEl>
                                        <p:attrNameLst>
                                          <p:attrName>style.visibility</p:attrName>
                                        </p:attrNameLst>
                                      </p:cBhvr>
                                      <p:to>
                                        <p:strVal val="visible"/>
                                      </p:to>
                                    </p:set>
                                    <p:animEffect transition="in" filter="fade">
                                      <p:cBhvr>
                                        <p:cTn id="27" dur="500"/>
                                        <p:tgtEl>
                                          <p:spTgt spid="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7">
                                            <p:txEl>
                                              <p:pRg st="5" end="5"/>
                                            </p:txEl>
                                          </p:spTgt>
                                        </p:tgtEl>
                                        <p:attrNameLst>
                                          <p:attrName>style.visibility</p:attrName>
                                        </p:attrNameLst>
                                      </p:cBhvr>
                                      <p:to>
                                        <p:strVal val="visible"/>
                                      </p:to>
                                    </p:set>
                                    <p:animEffect transition="in" filter="fade">
                                      <p:cBhvr>
                                        <p:cTn id="32" dur="500"/>
                                        <p:tgtEl>
                                          <p:spTgt spid="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ctrTitle"/>
          </p:nvPr>
        </p:nvSpPr>
        <p:spPr>
          <a:xfrm>
            <a:off x="381000" y="304800"/>
            <a:ext cx="8229600" cy="1371600"/>
          </a:xfrm>
          <a:prstGeom prst="rect">
            <a:avLst/>
          </a:prstGeom>
          <a:noFill/>
          <a:ln>
            <a:noFill/>
          </a:ln>
        </p:spPr>
        <p:txBody>
          <a:bodyPr spcFirstLastPara="1" wrap="square" lIns="45700" tIns="0" rIns="45700" bIns="0" anchor="b" anchorCtr="0">
            <a:noAutofit/>
          </a:bodyPr>
          <a:lstStyle/>
          <a:p>
            <a:pPr marL="0" marR="0" lvl="0" indent="0" algn="ctr" rtl="0">
              <a:spcBef>
                <a:spcPts val="0"/>
              </a:spcBef>
              <a:spcAft>
                <a:spcPts val="0"/>
              </a:spcAft>
              <a:buClr>
                <a:srgbClr val="B5C3BA"/>
              </a:buClr>
              <a:buSzPts val="4320"/>
              <a:buFont typeface="Lucida Sans"/>
              <a:buNone/>
            </a:pPr>
            <a:r>
              <a:rPr lang="en-US" sz="4320" b="1" i="0" u="none" strike="noStrike" cap="none">
                <a:solidFill>
                  <a:srgbClr val="B5C3BA"/>
                </a:solidFill>
                <a:latin typeface="Lucida Sans"/>
                <a:ea typeface="Lucida Sans"/>
                <a:cs typeface="Lucida Sans"/>
                <a:sym typeface="Lucida Sans"/>
              </a:rPr>
              <a:t>5 LIFE-CHANGING PRAYER PRINCIPLES</a:t>
            </a:r>
            <a:endParaRPr/>
          </a:p>
        </p:txBody>
      </p:sp>
      <p:sp>
        <p:nvSpPr>
          <p:cNvPr id="114" name="Google Shape;114;p17"/>
          <p:cNvSpPr txBox="1">
            <a:spLocks noGrp="1"/>
          </p:cNvSpPr>
          <p:nvPr>
            <p:ph type="subTitle" idx="1"/>
          </p:nvPr>
        </p:nvSpPr>
        <p:spPr>
          <a:xfrm>
            <a:off x="533400" y="2133600"/>
            <a:ext cx="8382000" cy="426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9F9F9"/>
              </a:buClr>
              <a:buSzPts val="1924"/>
              <a:buFont typeface="Noto Sans Symbols"/>
              <a:buNone/>
            </a:pPr>
            <a:r>
              <a:rPr lang="en-US" sz="2960" b="1" i="0" u="none" strike="noStrike" cap="none">
                <a:solidFill>
                  <a:schemeClr val="lt1"/>
                </a:solidFill>
                <a:latin typeface="Lucida Sans"/>
                <a:ea typeface="Lucida Sans"/>
                <a:cs typeface="Lucida Sans"/>
                <a:sym typeface="Lucida Sans"/>
              </a:rPr>
              <a:t>5 Things You Should Seek in Prayer:</a:t>
            </a:r>
            <a:endParaRPr/>
          </a:p>
          <a:p>
            <a:pPr marL="1031875" marR="0" lvl="0" indent="-574675" algn="l" rtl="0">
              <a:spcBef>
                <a:spcPts val="592"/>
              </a:spcBef>
              <a:spcAft>
                <a:spcPts val="0"/>
              </a:spcAft>
              <a:buClr>
                <a:srgbClr val="F9F9F9"/>
              </a:buClr>
              <a:buSzPts val="2960"/>
              <a:buFont typeface="Lucida Sans"/>
              <a:buAutoNum type="arabicPeriod"/>
            </a:pPr>
            <a:r>
              <a:rPr lang="en-US" sz="2960" b="1" i="0" u="none" strike="noStrike" cap="none">
                <a:solidFill>
                  <a:schemeClr val="lt1"/>
                </a:solidFill>
                <a:latin typeface="Lucida Sans"/>
                <a:ea typeface="Lucida Sans"/>
                <a:cs typeface="Lucida Sans"/>
                <a:sym typeface="Lucida Sans"/>
              </a:rPr>
              <a:t>His Purity</a:t>
            </a:r>
            <a:endParaRPr/>
          </a:p>
          <a:p>
            <a:pPr marL="1489075" marR="0" lvl="1" indent="-574675" algn="l" rtl="0">
              <a:spcBef>
                <a:spcPts val="592"/>
              </a:spcBef>
              <a:spcAft>
                <a:spcPts val="0"/>
              </a:spcAft>
              <a:buClr>
                <a:schemeClr val="lt1"/>
              </a:buClr>
              <a:buSzPts val="2960"/>
              <a:buFont typeface="Arial"/>
              <a:buChar char="•"/>
            </a:pPr>
            <a:r>
              <a:rPr lang="en-US" sz="2960" b="1" i="0" u="none" strike="noStrike" cap="none">
                <a:solidFill>
                  <a:schemeClr val="lt1"/>
                </a:solidFill>
                <a:latin typeface="Lucida Sans"/>
                <a:ea typeface="Lucida Sans"/>
                <a:cs typeface="Lucida Sans"/>
                <a:sym typeface="Lucida Sans"/>
              </a:rPr>
              <a:t>Ask God to search your heart and reveal any sin (Ps. 139:23-24)</a:t>
            </a:r>
            <a:endParaRPr/>
          </a:p>
          <a:p>
            <a:pPr marL="1489075" marR="0" lvl="1" indent="-574675" algn="l" rtl="0">
              <a:spcBef>
                <a:spcPts val="592"/>
              </a:spcBef>
              <a:spcAft>
                <a:spcPts val="0"/>
              </a:spcAft>
              <a:buClr>
                <a:schemeClr val="lt1"/>
              </a:buClr>
              <a:buSzPts val="2960"/>
              <a:buFont typeface="Arial"/>
              <a:buChar char="•"/>
            </a:pPr>
            <a:r>
              <a:rPr lang="en-US" sz="2960" b="1" i="0" u="none" strike="noStrike" cap="none">
                <a:solidFill>
                  <a:schemeClr val="lt1"/>
                </a:solidFill>
                <a:latin typeface="Lucida Sans"/>
                <a:ea typeface="Lucida Sans"/>
                <a:cs typeface="Lucida Sans"/>
                <a:sym typeface="Lucida Sans"/>
              </a:rPr>
              <a:t>Allow His correction/instruction</a:t>
            </a:r>
            <a:endParaRPr/>
          </a:p>
          <a:p>
            <a:pPr marL="1489075" marR="0" lvl="1" indent="-574675" algn="l" rtl="0">
              <a:spcBef>
                <a:spcPts val="592"/>
              </a:spcBef>
              <a:spcAft>
                <a:spcPts val="0"/>
              </a:spcAft>
              <a:buClr>
                <a:schemeClr val="lt1"/>
              </a:buClr>
              <a:buSzPts val="2960"/>
              <a:buFont typeface="Arial"/>
              <a:buChar char="•"/>
            </a:pPr>
            <a:r>
              <a:rPr lang="en-US" sz="2960" b="1" i="0" u="none" strike="noStrike" cap="none">
                <a:solidFill>
                  <a:schemeClr val="lt1"/>
                </a:solidFill>
                <a:latin typeface="Lucida Sans"/>
                <a:ea typeface="Lucida Sans"/>
                <a:cs typeface="Lucida Sans"/>
                <a:sym typeface="Lucida Sans"/>
              </a:rPr>
              <a:t>Pray for fruit of the Spirit to increase in your life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ctrTitle"/>
          </p:nvPr>
        </p:nvSpPr>
        <p:spPr>
          <a:xfrm>
            <a:off x="381000" y="304800"/>
            <a:ext cx="8229600" cy="1371600"/>
          </a:xfrm>
          <a:prstGeom prst="rect">
            <a:avLst/>
          </a:prstGeom>
          <a:noFill/>
          <a:ln>
            <a:noFill/>
          </a:ln>
        </p:spPr>
        <p:txBody>
          <a:bodyPr spcFirstLastPara="1" wrap="square" lIns="45700" tIns="0" rIns="45700" bIns="0" anchor="b" anchorCtr="0">
            <a:noAutofit/>
          </a:bodyPr>
          <a:lstStyle/>
          <a:p>
            <a:pPr marL="0" marR="0" lvl="0" indent="0" algn="ctr" rtl="0">
              <a:spcBef>
                <a:spcPts val="0"/>
              </a:spcBef>
              <a:spcAft>
                <a:spcPts val="0"/>
              </a:spcAft>
              <a:buClr>
                <a:srgbClr val="B5C3BA"/>
              </a:buClr>
              <a:buSzPts val="4320"/>
              <a:buFont typeface="Lucida Sans"/>
              <a:buNone/>
            </a:pPr>
            <a:r>
              <a:rPr lang="en-US" sz="4320" b="1" i="0" u="none" strike="noStrike" cap="none">
                <a:solidFill>
                  <a:srgbClr val="B5C3BA"/>
                </a:solidFill>
                <a:latin typeface="Lucida Sans"/>
                <a:ea typeface="Lucida Sans"/>
                <a:cs typeface="Lucida Sans"/>
                <a:sym typeface="Lucida Sans"/>
              </a:rPr>
              <a:t>5 LIFE-CHANGING PRAYER PRINCIPLES</a:t>
            </a:r>
            <a:endParaRPr/>
          </a:p>
        </p:txBody>
      </p:sp>
      <p:sp>
        <p:nvSpPr>
          <p:cNvPr id="121" name="Google Shape;121;p18"/>
          <p:cNvSpPr txBox="1">
            <a:spLocks noGrp="1"/>
          </p:cNvSpPr>
          <p:nvPr>
            <p:ph type="subTitle" idx="1"/>
          </p:nvPr>
        </p:nvSpPr>
        <p:spPr>
          <a:xfrm>
            <a:off x="533400" y="2133600"/>
            <a:ext cx="8001000" cy="426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9F9F9"/>
              </a:buClr>
              <a:buSzPts val="2080"/>
              <a:buFont typeface="Noto Sans Symbols"/>
              <a:buNone/>
            </a:pPr>
            <a:r>
              <a:rPr lang="en-US" sz="3200" b="1" i="0" u="none" strike="noStrike" cap="none">
                <a:solidFill>
                  <a:schemeClr val="lt1"/>
                </a:solidFill>
                <a:latin typeface="Lucida Sans"/>
                <a:ea typeface="Lucida Sans"/>
                <a:cs typeface="Lucida Sans"/>
                <a:sym typeface="Lucida Sans"/>
              </a:rPr>
              <a:t>5 Things You Should Seek in Prayer:</a:t>
            </a:r>
            <a:endParaRPr/>
          </a:p>
          <a:p>
            <a:pPr marL="1031875" marR="0" lvl="0" indent="-574675" algn="l" rtl="0">
              <a:spcBef>
                <a:spcPts val="640"/>
              </a:spcBef>
              <a:spcAft>
                <a:spcPts val="0"/>
              </a:spcAft>
              <a:buClr>
                <a:srgbClr val="F9F9F9"/>
              </a:buClr>
              <a:buSzPts val="3200"/>
              <a:buFont typeface="Lucida Sans"/>
              <a:buAutoNum type="arabicPeriod" startAt="2"/>
            </a:pPr>
            <a:r>
              <a:rPr lang="en-US" sz="3200" b="1" i="0" u="none" strike="noStrike" cap="none">
                <a:solidFill>
                  <a:schemeClr val="lt1"/>
                </a:solidFill>
                <a:latin typeface="Lucida Sans"/>
                <a:ea typeface="Lucida Sans"/>
                <a:cs typeface="Lucida Sans"/>
                <a:sym typeface="Lucida Sans"/>
              </a:rPr>
              <a:t>His Purpose</a:t>
            </a:r>
            <a:endParaRPr/>
          </a:p>
          <a:p>
            <a:pPr marL="1547813" marR="0" lvl="2" indent="-396875" algn="l" rtl="0">
              <a:spcBef>
                <a:spcPts val="640"/>
              </a:spcBef>
              <a:spcAft>
                <a:spcPts val="0"/>
              </a:spcAft>
              <a:buClr>
                <a:srgbClr val="F9F9F9"/>
              </a:buClr>
              <a:buSzPts val="3200"/>
              <a:buFont typeface="Arial"/>
              <a:buChar char="•"/>
            </a:pPr>
            <a:r>
              <a:rPr lang="en-US" sz="3200" b="1" i="0" u="none" strike="noStrike" cap="none">
                <a:solidFill>
                  <a:schemeClr val="lt1"/>
                </a:solidFill>
                <a:latin typeface="Lucida Sans"/>
                <a:ea typeface="Lucida Sans"/>
                <a:cs typeface="Lucida Sans"/>
                <a:sym typeface="Lucida Sans"/>
              </a:rPr>
              <a:t>Present your Body to Him each morning</a:t>
            </a:r>
            <a:endParaRPr/>
          </a:p>
          <a:p>
            <a:pPr marL="1547813" marR="0" lvl="2" indent="-396875" algn="l" rtl="0">
              <a:spcBef>
                <a:spcPts val="640"/>
              </a:spcBef>
              <a:spcAft>
                <a:spcPts val="0"/>
              </a:spcAft>
              <a:buClr>
                <a:srgbClr val="F9F9F9"/>
              </a:buClr>
              <a:buSzPts val="3200"/>
              <a:buFont typeface="Arial"/>
              <a:buChar char="•"/>
            </a:pPr>
            <a:r>
              <a:rPr lang="en-US" sz="3200" b="1" i="0" u="none" strike="noStrike" cap="none">
                <a:solidFill>
                  <a:schemeClr val="lt1"/>
                </a:solidFill>
                <a:latin typeface="Lucida Sans"/>
                <a:ea typeface="Lucida Sans"/>
                <a:cs typeface="Lucida Sans"/>
                <a:sym typeface="Lucida Sans"/>
              </a:rPr>
              <a:t>Choose to fear the Lord</a:t>
            </a:r>
            <a:endParaRPr/>
          </a:p>
          <a:p>
            <a:pPr marL="1547813" marR="0" lvl="2" indent="-396875" algn="l" rtl="0">
              <a:spcBef>
                <a:spcPts val="640"/>
              </a:spcBef>
              <a:spcAft>
                <a:spcPts val="0"/>
              </a:spcAft>
              <a:buClr>
                <a:srgbClr val="F9F9F9"/>
              </a:buClr>
              <a:buSzPts val="3200"/>
              <a:buFont typeface="Arial"/>
              <a:buChar char="•"/>
            </a:pPr>
            <a:r>
              <a:rPr lang="en-US" sz="3200" b="1" i="0" u="none" strike="noStrike" cap="none">
                <a:solidFill>
                  <a:schemeClr val="lt1"/>
                </a:solidFill>
                <a:latin typeface="Lucida Sans"/>
                <a:ea typeface="Lucida Sans"/>
                <a:cs typeface="Lucida Sans"/>
                <a:sym typeface="Lucida Sans"/>
              </a:rPr>
              <a:t>Pray the prayer of Jabez           (1 Chron. 4:10)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ctrTitle"/>
          </p:nvPr>
        </p:nvSpPr>
        <p:spPr>
          <a:xfrm>
            <a:off x="381000" y="304800"/>
            <a:ext cx="8229600" cy="1371600"/>
          </a:xfrm>
          <a:prstGeom prst="rect">
            <a:avLst/>
          </a:prstGeom>
          <a:noFill/>
          <a:ln>
            <a:noFill/>
          </a:ln>
        </p:spPr>
        <p:txBody>
          <a:bodyPr spcFirstLastPara="1" wrap="square" lIns="45700" tIns="0" rIns="45700" bIns="0" anchor="b" anchorCtr="0">
            <a:noAutofit/>
          </a:bodyPr>
          <a:lstStyle/>
          <a:p>
            <a:pPr marL="0" marR="0" lvl="0" indent="0" algn="ctr" rtl="0">
              <a:spcBef>
                <a:spcPts val="0"/>
              </a:spcBef>
              <a:spcAft>
                <a:spcPts val="0"/>
              </a:spcAft>
              <a:buClr>
                <a:srgbClr val="B5C3BA"/>
              </a:buClr>
              <a:buSzPts val="4320"/>
              <a:buFont typeface="Lucida Sans"/>
              <a:buNone/>
            </a:pPr>
            <a:r>
              <a:rPr lang="en-US" sz="4320" b="1" i="0" u="none" strike="noStrike" cap="none">
                <a:solidFill>
                  <a:srgbClr val="B5C3BA"/>
                </a:solidFill>
                <a:latin typeface="Lucida Sans"/>
                <a:ea typeface="Lucida Sans"/>
                <a:cs typeface="Lucida Sans"/>
                <a:sym typeface="Lucida Sans"/>
              </a:rPr>
              <a:t>5 LIFE-CHANGING PRAYER PRINCIPLES</a:t>
            </a:r>
            <a:endParaRPr/>
          </a:p>
        </p:txBody>
      </p:sp>
      <p:sp>
        <p:nvSpPr>
          <p:cNvPr id="128" name="Google Shape;128;p19"/>
          <p:cNvSpPr txBox="1">
            <a:spLocks noGrp="1"/>
          </p:cNvSpPr>
          <p:nvPr>
            <p:ph type="subTitle" idx="1"/>
          </p:nvPr>
        </p:nvSpPr>
        <p:spPr>
          <a:xfrm>
            <a:off x="533400" y="2133600"/>
            <a:ext cx="8001000" cy="426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9F9F9"/>
              </a:buClr>
              <a:buSzPts val="2080"/>
              <a:buFont typeface="Noto Sans Symbols"/>
              <a:buNone/>
            </a:pPr>
            <a:r>
              <a:rPr lang="en-US" sz="3200" b="1" i="0" u="none" strike="noStrike" cap="none">
                <a:solidFill>
                  <a:schemeClr val="lt1"/>
                </a:solidFill>
                <a:latin typeface="Lucida Sans"/>
                <a:ea typeface="Lucida Sans"/>
                <a:cs typeface="Lucida Sans"/>
                <a:sym typeface="Lucida Sans"/>
              </a:rPr>
              <a:t>5 Things You Should Seek in Prayer:</a:t>
            </a:r>
            <a:endParaRPr/>
          </a:p>
          <a:p>
            <a:pPr marL="1031875" marR="0" lvl="0" indent="-574675" algn="l" rtl="0">
              <a:spcBef>
                <a:spcPts val="640"/>
              </a:spcBef>
              <a:spcAft>
                <a:spcPts val="0"/>
              </a:spcAft>
              <a:buClr>
                <a:srgbClr val="F9F9F9"/>
              </a:buClr>
              <a:buSzPts val="3200"/>
              <a:buFont typeface="Lucida Sans"/>
              <a:buAutoNum type="arabicPeriod" startAt="3"/>
            </a:pPr>
            <a:r>
              <a:rPr lang="en-US" sz="3200" b="1" i="0" u="none" strike="noStrike" cap="none">
                <a:solidFill>
                  <a:schemeClr val="lt1"/>
                </a:solidFill>
                <a:latin typeface="Lucida Sans"/>
                <a:ea typeface="Lucida Sans"/>
                <a:cs typeface="Lucida Sans"/>
                <a:sym typeface="Lucida Sans"/>
              </a:rPr>
              <a:t>His Presence</a:t>
            </a:r>
            <a:endParaRPr/>
          </a:p>
          <a:p>
            <a:pPr marL="1371600" marR="0" lvl="0" indent="-339725" algn="l" rtl="0">
              <a:spcBef>
                <a:spcPts val="640"/>
              </a:spcBef>
              <a:spcAft>
                <a:spcPts val="0"/>
              </a:spcAft>
              <a:buClr>
                <a:srgbClr val="F9F9F9"/>
              </a:buClr>
              <a:buSzPts val="3200"/>
              <a:buFont typeface="Arial"/>
              <a:buChar char="•"/>
            </a:pPr>
            <a:r>
              <a:rPr lang="en-US" sz="3200" b="1" i="0" u="none" strike="noStrike" cap="none">
                <a:solidFill>
                  <a:schemeClr val="lt1"/>
                </a:solidFill>
                <a:latin typeface="Lucida Sans"/>
                <a:ea typeface="Lucida Sans"/>
                <a:cs typeface="Lucida Sans"/>
                <a:sym typeface="Lucida Sans"/>
              </a:rPr>
              <a:t>Ask God to cover your life with His names revealed in Scripture</a:t>
            </a:r>
            <a:endParaRPr/>
          </a:p>
          <a:p>
            <a:pPr marL="1371600" marR="0" lvl="0" indent="-339725" algn="l" rtl="0">
              <a:spcBef>
                <a:spcPts val="640"/>
              </a:spcBef>
              <a:spcAft>
                <a:spcPts val="0"/>
              </a:spcAft>
              <a:buClr>
                <a:srgbClr val="F9F9F9"/>
              </a:buClr>
              <a:buSzPts val="3200"/>
              <a:buFont typeface="Arial"/>
              <a:buChar char="•"/>
            </a:pPr>
            <a:r>
              <a:rPr lang="en-US" sz="3200" b="1" i="0" u="none" strike="noStrike" cap="none">
                <a:solidFill>
                  <a:schemeClr val="lt1"/>
                </a:solidFill>
                <a:latin typeface="Lucida Sans"/>
                <a:ea typeface="Lucida Sans"/>
                <a:cs typeface="Lucida Sans"/>
                <a:sym typeface="Lucida Sans"/>
              </a:rPr>
              <a:t>Praise and thank God for each of the names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ctrTitle"/>
          </p:nvPr>
        </p:nvSpPr>
        <p:spPr>
          <a:xfrm>
            <a:off x="381000" y="304800"/>
            <a:ext cx="8229600" cy="1371600"/>
          </a:xfrm>
          <a:prstGeom prst="rect">
            <a:avLst/>
          </a:prstGeom>
          <a:noFill/>
          <a:ln>
            <a:noFill/>
          </a:ln>
        </p:spPr>
        <p:txBody>
          <a:bodyPr spcFirstLastPara="1" wrap="square" lIns="45700" tIns="0" rIns="45700" bIns="0" anchor="b" anchorCtr="0">
            <a:noAutofit/>
          </a:bodyPr>
          <a:lstStyle/>
          <a:p>
            <a:pPr marL="0" marR="0" lvl="0" indent="0" algn="ctr" rtl="0">
              <a:spcBef>
                <a:spcPts val="0"/>
              </a:spcBef>
              <a:spcAft>
                <a:spcPts val="0"/>
              </a:spcAft>
              <a:buClr>
                <a:srgbClr val="B5C3BA"/>
              </a:buClr>
              <a:buSzPts val="4320"/>
              <a:buFont typeface="Lucida Sans"/>
              <a:buNone/>
            </a:pPr>
            <a:r>
              <a:rPr lang="en-US" sz="4320" b="1" i="0" u="none" strike="noStrike" cap="none">
                <a:solidFill>
                  <a:srgbClr val="B5C3BA"/>
                </a:solidFill>
                <a:latin typeface="Lucida Sans"/>
                <a:ea typeface="Lucida Sans"/>
                <a:cs typeface="Lucida Sans"/>
                <a:sym typeface="Lucida Sans"/>
              </a:rPr>
              <a:t>5 LIFE-CHANGING PRAYER PRINCIPLES</a:t>
            </a:r>
            <a:endParaRPr/>
          </a:p>
        </p:txBody>
      </p:sp>
      <p:sp>
        <p:nvSpPr>
          <p:cNvPr id="135" name="Google Shape;135;p20"/>
          <p:cNvSpPr txBox="1">
            <a:spLocks noGrp="1"/>
          </p:cNvSpPr>
          <p:nvPr>
            <p:ph type="subTitle" idx="1"/>
          </p:nvPr>
        </p:nvSpPr>
        <p:spPr>
          <a:xfrm>
            <a:off x="533400" y="2133600"/>
            <a:ext cx="8001000" cy="426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9F9F9"/>
              </a:buClr>
              <a:buSzPts val="1924"/>
              <a:buFont typeface="Noto Sans Symbols"/>
              <a:buNone/>
            </a:pPr>
            <a:r>
              <a:rPr lang="en-US" sz="2960" b="1" i="0" u="none" strike="noStrike" cap="none">
                <a:solidFill>
                  <a:schemeClr val="lt1"/>
                </a:solidFill>
                <a:latin typeface="Lucida Sans"/>
                <a:ea typeface="Lucida Sans"/>
                <a:cs typeface="Lucida Sans"/>
                <a:sym typeface="Lucida Sans"/>
              </a:rPr>
              <a:t>5 Things You Should Seek in Prayer:</a:t>
            </a:r>
            <a:endParaRPr/>
          </a:p>
          <a:p>
            <a:pPr marL="1031875" marR="0" lvl="0" indent="-574675" algn="l" rtl="0">
              <a:spcBef>
                <a:spcPts val="592"/>
              </a:spcBef>
              <a:spcAft>
                <a:spcPts val="0"/>
              </a:spcAft>
              <a:buClr>
                <a:srgbClr val="F9F9F9"/>
              </a:buClr>
              <a:buSzPts val="2960"/>
              <a:buFont typeface="Lucida Sans"/>
              <a:buAutoNum type="arabicPeriod" startAt="4"/>
            </a:pPr>
            <a:r>
              <a:rPr lang="en-US" sz="2960" b="1" i="0" u="none" strike="noStrike" cap="none">
                <a:solidFill>
                  <a:schemeClr val="lt1"/>
                </a:solidFill>
                <a:latin typeface="Lucida Sans"/>
                <a:ea typeface="Lucida Sans"/>
                <a:cs typeface="Lucida Sans"/>
                <a:sym typeface="Lucida Sans"/>
              </a:rPr>
              <a:t>His Power</a:t>
            </a:r>
            <a:endParaRPr/>
          </a:p>
          <a:p>
            <a:pPr marL="1371600" marR="0" lvl="0" indent="-280988" algn="l" rtl="0">
              <a:spcBef>
                <a:spcPts val="592"/>
              </a:spcBef>
              <a:spcAft>
                <a:spcPts val="0"/>
              </a:spcAft>
              <a:buClr>
                <a:srgbClr val="F9F9F9"/>
              </a:buClr>
              <a:buSzPts val="2960"/>
              <a:buFont typeface="Arial"/>
              <a:buChar char="•"/>
            </a:pPr>
            <a:r>
              <a:rPr lang="en-US" sz="2960" b="1" i="0" u="none" strike="noStrike" cap="none">
                <a:solidFill>
                  <a:schemeClr val="lt1"/>
                </a:solidFill>
                <a:latin typeface="Lucida Sans"/>
                <a:ea typeface="Lucida Sans"/>
                <a:cs typeface="Lucida Sans"/>
                <a:sym typeface="Lucida Sans"/>
              </a:rPr>
              <a:t>Pray to be filled with the Holy Spirit each day</a:t>
            </a:r>
            <a:endParaRPr/>
          </a:p>
          <a:p>
            <a:pPr marL="1371600" marR="0" lvl="0" indent="-280988" algn="l" rtl="0">
              <a:spcBef>
                <a:spcPts val="592"/>
              </a:spcBef>
              <a:spcAft>
                <a:spcPts val="0"/>
              </a:spcAft>
              <a:buClr>
                <a:srgbClr val="F9F9F9"/>
              </a:buClr>
              <a:buSzPts val="2960"/>
              <a:buFont typeface="Arial"/>
              <a:buChar char="•"/>
            </a:pPr>
            <a:r>
              <a:rPr lang="en-US" sz="2960" b="1" i="0" u="none" strike="noStrike" cap="none">
                <a:solidFill>
                  <a:schemeClr val="lt1"/>
                </a:solidFill>
                <a:latin typeface="Lucida Sans"/>
                <a:ea typeface="Lucida Sans"/>
                <a:cs typeface="Lucida Sans"/>
                <a:sym typeface="Lucida Sans"/>
              </a:rPr>
              <a:t>Pray for God’s 7-fold Spirit to fill you (Isa. 11:1-2)</a:t>
            </a:r>
            <a:endParaRPr/>
          </a:p>
          <a:p>
            <a:pPr marL="1371600" marR="0" lvl="0" indent="-280988" algn="l" rtl="0">
              <a:spcBef>
                <a:spcPts val="592"/>
              </a:spcBef>
              <a:spcAft>
                <a:spcPts val="0"/>
              </a:spcAft>
              <a:buClr>
                <a:srgbClr val="F9F9F9"/>
              </a:buClr>
              <a:buSzPts val="2960"/>
              <a:buFont typeface="Arial"/>
              <a:buChar char="•"/>
            </a:pPr>
            <a:r>
              <a:rPr lang="en-US" sz="2960" b="1" i="0" u="none" strike="noStrike" cap="none">
                <a:solidFill>
                  <a:schemeClr val="lt1"/>
                </a:solidFill>
                <a:latin typeface="Lucida Sans"/>
                <a:ea typeface="Lucida Sans"/>
                <a:cs typeface="Lucida Sans"/>
                <a:sym typeface="Lucida Sans"/>
              </a:rPr>
              <a:t>Ask for God’s gifts to operate in your life today (1 Cor. 12:7-10)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ctrTitle"/>
          </p:nvPr>
        </p:nvSpPr>
        <p:spPr>
          <a:xfrm>
            <a:off x="381000" y="304800"/>
            <a:ext cx="8229600" cy="1371600"/>
          </a:xfrm>
          <a:prstGeom prst="rect">
            <a:avLst/>
          </a:prstGeom>
          <a:noFill/>
          <a:ln>
            <a:noFill/>
          </a:ln>
        </p:spPr>
        <p:txBody>
          <a:bodyPr spcFirstLastPara="1" wrap="square" lIns="45700" tIns="0" rIns="45700" bIns="0" anchor="b" anchorCtr="0">
            <a:noAutofit/>
          </a:bodyPr>
          <a:lstStyle/>
          <a:p>
            <a:pPr marL="0" marR="0" lvl="0" indent="0" algn="ctr" rtl="0">
              <a:spcBef>
                <a:spcPts val="0"/>
              </a:spcBef>
              <a:spcAft>
                <a:spcPts val="0"/>
              </a:spcAft>
              <a:buClr>
                <a:srgbClr val="B5C3BA"/>
              </a:buClr>
              <a:buSzPts val="4320"/>
              <a:buFont typeface="Lucida Sans"/>
              <a:buNone/>
            </a:pPr>
            <a:r>
              <a:rPr lang="en-US" sz="4320" b="1" i="0" u="none" strike="noStrike" cap="none">
                <a:solidFill>
                  <a:srgbClr val="B5C3BA"/>
                </a:solidFill>
                <a:latin typeface="Lucida Sans"/>
                <a:ea typeface="Lucida Sans"/>
                <a:cs typeface="Lucida Sans"/>
                <a:sym typeface="Lucida Sans"/>
              </a:rPr>
              <a:t>5 LIFE-CHANGING PRAYER PRINCIPLES</a:t>
            </a:r>
            <a:endParaRPr/>
          </a:p>
        </p:txBody>
      </p:sp>
      <p:sp>
        <p:nvSpPr>
          <p:cNvPr id="142" name="Google Shape;142;p21"/>
          <p:cNvSpPr txBox="1">
            <a:spLocks noGrp="1"/>
          </p:cNvSpPr>
          <p:nvPr>
            <p:ph type="subTitle" idx="1"/>
          </p:nvPr>
        </p:nvSpPr>
        <p:spPr>
          <a:xfrm>
            <a:off x="533400" y="2133600"/>
            <a:ext cx="8001000" cy="426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9F9F9"/>
              </a:buClr>
              <a:buSzPts val="2080"/>
              <a:buFont typeface="Noto Sans Symbols"/>
              <a:buNone/>
            </a:pPr>
            <a:r>
              <a:rPr lang="en-US" sz="3200" b="1" i="0" u="none" strike="noStrike" cap="none">
                <a:solidFill>
                  <a:schemeClr val="lt1"/>
                </a:solidFill>
                <a:latin typeface="Lucida Sans"/>
                <a:ea typeface="Lucida Sans"/>
                <a:cs typeface="Lucida Sans"/>
                <a:sym typeface="Lucida Sans"/>
              </a:rPr>
              <a:t>5 Things You Should Seek in Prayer:</a:t>
            </a:r>
            <a:endParaRPr/>
          </a:p>
          <a:p>
            <a:pPr marL="1031875" marR="0" lvl="0" indent="-574675" algn="l" rtl="0">
              <a:lnSpc>
                <a:spcPct val="90000"/>
              </a:lnSpc>
              <a:spcBef>
                <a:spcPts val="640"/>
              </a:spcBef>
              <a:spcAft>
                <a:spcPts val="0"/>
              </a:spcAft>
              <a:buClr>
                <a:srgbClr val="F9F9F9"/>
              </a:buClr>
              <a:buSzPts val="3200"/>
              <a:buFont typeface="Lucida Sans"/>
              <a:buAutoNum type="arabicPeriod" startAt="5"/>
            </a:pPr>
            <a:r>
              <a:rPr lang="en-US" sz="3200" b="1" i="0" u="none" strike="noStrike" cap="none">
                <a:solidFill>
                  <a:schemeClr val="lt1"/>
                </a:solidFill>
                <a:latin typeface="Lucida Sans"/>
                <a:ea typeface="Lucida Sans"/>
                <a:cs typeface="Lucida Sans"/>
                <a:sym typeface="Lucida Sans"/>
              </a:rPr>
              <a:t>His Protection</a:t>
            </a:r>
            <a:endParaRPr/>
          </a:p>
          <a:p>
            <a:pPr marL="1435100" marR="0" lvl="0" indent="-341313" algn="l" rtl="0">
              <a:lnSpc>
                <a:spcPct val="90000"/>
              </a:lnSpc>
              <a:spcBef>
                <a:spcPts val="640"/>
              </a:spcBef>
              <a:spcAft>
                <a:spcPts val="0"/>
              </a:spcAft>
              <a:buClr>
                <a:srgbClr val="F9F9F9"/>
              </a:buClr>
              <a:buSzPts val="3200"/>
              <a:buFont typeface="Arial"/>
              <a:buChar char="•"/>
            </a:pPr>
            <a:r>
              <a:rPr lang="en-US" sz="3200" b="1" i="0" u="none" strike="noStrike" cap="none">
                <a:solidFill>
                  <a:schemeClr val="lt1"/>
                </a:solidFill>
                <a:latin typeface="Lucida Sans"/>
                <a:ea typeface="Lucida Sans"/>
                <a:cs typeface="Lucida Sans"/>
                <a:sym typeface="Lucida Sans"/>
              </a:rPr>
              <a:t>Ask for God to protect you with the armor of God       (Eph. 6:10-18)</a:t>
            </a:r>
            <a:endParaRPr/>
          </a:p>
          <a:p>
            <a:pPr marL="1435100" marR="0" lvl="0" indent="-341313" algn="l" rtl="0">
              <a:lnSpc>
                <a:spcPct val="90000"/>
              </a:lnSpc>
              <a:spcBef>
                <a:spcPts val="640"/>
              </a:spcBef>
              <a:spcAft>
                <a:spcPts val="0"/>
              </a:spcAft>
              <a:buClr>
                <a:srgbClr val="F9F9F9"/>
              </a:buClr>
              <a:buSzPts val="3200"/>
              <a:buFont typeface="Arial"/>
              <a:buChar char="•"/>
            </a:pPr>
            <a:r>
              <a:rPr lang="en-US" sz="3200" b="1" i="0" u="none" strike="noStrike" cap="none">
                <a:solidFill>
                  <a:schemeClr val="lt1"/>
                </a:solidFill>
                <a:latin typeface="Lucida Sans"/>
                <a:ea typeface="Lucida Sans"/>
                <a:cs typeface="Lucida Sans"/>
                <a:sym typeface="Lucida Sans"/>
              </a:rPr>
              <a:t>Put on God’s armor, piece by piece, starting at the top of your head</a:t>
            </a:r>
            <a:endParaRPr/>
          </a:p>
        </p:txBody>
      </p:sp>
    </p:spTree>
  </p:cSld>
  <p:clrMapOvr>
    <a:masterClrMapping/>
  </p:clrMapOvr>
</p:sld>
</file>

<file path=ppt/theme/theme1.xml><?xml version="1.0" encoding="utf-8"?>
<a:theme xmlns:a="http://schemas.openxmlformats.org/drawingml/2006/main" name="Apex">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471</Words>
  <PresentationFormat>On-screen Show (4:3)</PresentationFormat>
  <Paragraphs>76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Lucida Sans</vt:lpstr>
      <vt:lpstr>Book Antiqua</vt:lpstr>
      <vt:lpstr>Noto Sans Symbols</vt:lpstr>
      <vt:lpstr>Calibri</vt:lpstr>
      <vt:lpstr>Apex</vt:lpstr>
      <vt:lpstr>Slide 1</vt:lpstr>
      <vt:lpstr>5 POWERFUL PRAYERS PRINCIPLES</vt:lpstr>
      <vt:lpstr>5 POWERFUL PRAYERS PRINCIPLES</vt:lpstr>
      <vt:lpstr>5 LIFE-CHANGING PRAYER PRINCIPLES</vt:lpstr>
      <vt:lpstr>5 LIFE-CHANGING PRAYER PRINCIPLES</vt:lpstr>
      <vt:lpstr>5 LIFE-CHANGING PRAYER PRINCIPLES</vt:lpstr>
      <vt:lpstr>5 LIFE-CHANGING PRAYER PRINCIPLES</vt:lpstr>
      <vt:lpstr>5 LIFE-CHANGING PRAYER PRINCIPLES</vt:lpstr>
      <vt:lpstr>5 LIFE-CHANGING PRAYER PRINCIPLES</vt:lpstr>
      <vt:lpstr>5 LIFE-CHANGING PRAYER PRINCIPLES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cp:revision>
  <dcterms:modified xsi:type="dcterms:W3CDTF">2018-10-16T23:19:42Z</dcterms:modified>
</cp:coreProperties>
</file>