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embeddedFontLst>
    <p:embeddedFont>
      <p:font typeface="Impact" pitchFamily="34" charset="0"/>
      <p:regular r:id="rId18"/>
    </p:embeddedFont>
    <p:embeddedFont>
      <p:font typeface="Lucida Sans" pitchFamily="34" charset="0"/>
      <p:regular r:id="rId19"/>
      <p:bold r:id="rId20"/>
      <p:italic r:id="rId21"/>
      <p:boldItalic r:id="rId22"/>
    </p:embeddedFont>
    <p:embeddedFont>
      <p:font typeface="Book Antiqua" pitchFamily="18"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11T16:12:25.749" idx="1">
    <p:pos x="6000" y="0"/>
    <p:text>-Henry Lazo</p:text>
  </p:cm>
  <p:cm authorId="0" dt="2018-09-11T16:12:25.749" idx="2">
    <p:pos x="6000" y="100"/>
    <p:text>-Henry Lazo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Eze 2:4-8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people to whom I am sending you are obstinate and stubborn. Say to them, 'This is what the Sovereign LORD says.  And whether they listen or fail to listen--for they are a rebellious people--they will know that a prophet has been among them.   And you, son of man, do not be afraid of them or their words. Do not be afraid, though briers and thorns are all around you and you live among scorpions. Do not be afraid of what they say or be terrified by them, though they are a rebellious people.  You must speak my words to them, whether they listen or fail to listen, for they are rebellious.  As for you, son of man, hear what I say to you; be not rebellious like that rebellious house; open your mouth and eat what I give you.</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6" name="Google Shape;41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37160" marR="0" lvl="0" indent="0" algn="l" rtl="0">
              <a:spcBef>
                <a:spcPts val="0"/>
              </a:spcBef>
              <a:spcAft>
                <a:spcPts val="0"/>
              </a:spcAft>
              <a:buClr>
                <a:srgbClr val="8CAADD"/>
              </a:buClr>
              <a:buSzPts val="1200"/>
              <a:buFont typeface="Calibri"/>
              <a:buNone/>
            </a:pPr>
            <a:r>
              <a:rPr lang="en-US" sz="1200" b="1" i="0" u="none" strike="noStrike" cap="none">
                <a:solidFill>
                  <a:srgbClr val="8CAADD"/>
                </a:solidFill>
                <a:latin typeface="Calibri"/>
                <a:ea typeface="Calibri"/>
                <a:cs typeface="Calibri"/>
                <a:sym typeface="Calibri"/>
              </a:rPr>
              <a:t>Acts 1:4-5</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Wait for the gift of the Holy Spirit</a:t>
            </a:r>
            <a:endParaRPr/>
          </a:p>
          <a:p>
            <a:pPr marL="137160" marR="0" lvl="0" indent="0" algn="l" rtl="0">
              <a:spcBef>
                <a:spcPts val="0"/>
              </a:spcBef>
              <a:spcAft>
                <a:spcPts val="0"/>
              </a:spcAft>
              <a:buClr>
                <a:schemeClr val="dk1"/>
              </a:buClr>
              <a:buSzPts val="1200"/>
              <a:buFont typeface="Calibri"/>
              <a:buNone/>
            </a:pPr>
            <a:endParaRPr sz="1200" b="0" i="0" u="none" strike="noStrike" cap="none">
              <a:solidFill>
                <a:srgbClr val="8CAADD"/>
              </a:solidFill>
              <a:latin typeface="Calibri"/>
              <a:ea typeface="Calibri"/>
              <a:cs typeface="Calibri"/>
              <a:sym typeface="Calibri"/>
            </a:endParaRPr>
          </a:p>
          <a:p>
            <a:pPr marL="137160" marR="0" lvl="0" indent="0" algn="l" rtl="0">
              <a:spcBef>
                <a:spcPts val="0"/>
              </a:spcBef>
              <a:spcAft>
                <a:spcPts val="0"/>
              </a:spcAft>
              <a:buClr>
                <a:srgbClr val="8CAADD"/>
              </a:buClr>
              <a:buSzPts val="1200"/>
              <a:buFont typeface="Calibri"/>
              <a:buNone/>
            </a:pPr>
            <a:r>
              <a:rPr lang="en-US" sz="1200" b="1" i="0" u="none" strike="noStrike" cap="none">
                <a:solidFill>
                  <a:srgbClr val="8CAADD"/>
                </a:solidFill>
                <a:latin typeface="Calibri"/>
                <a:ea typeface="Calibri"/>
                <a:cs typeface="Calibri"/>
                <a:sym typeface="Calibri"/>
              </a:rPr>
              <a:t>Acts 1:7-8</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You will receive power when the Holy Spirit comes on you</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You will be my witnesses</a:t>
            </a:r>
            <a:endParaRPr sz="1200" b="0" i="0" u="none" strike="noStrike" cap="none">
              <a:solidFill>
                <a:srgbClr val="8CAADD"/>
              </a:solidFill>
              <a:latin typeface="Calibri"/>
              <a:ea typeface="Calibri"/>
              <a:cs typeface="Calibri"/>
              <a:sym typeface="Calibri"/>
            </a:endParaRPr>
          </a:p>
          <a:p>
            <a:pPr marL="137160" marR="0" lvl="0" indent="0" algn="l" rtl="0">
              <a:spcBef>
                <a:spcPts val="0"/>
              </a:spcBef>
              <a:spcAft>
                <a:spcPts val="0"/>
              </a:spcAft>
              <a:buClr>
                <a:schemeClr val="dk1"/>
              </a:buClr>
              <a:buSzPts val="1200"/>
              <a:buFont typeface="Calibri"/>
              <a:buNone/>
            </a:pPr>
            <a:endParaRPr sz="1200" b="1" i="0" u="none" strike="noStrike" cap="none">
              <a:solidFill>
                <a:srgbClr val="8CAADD"/>
              </a:solidFill>
              <a:latin typeface="Calibri"/>
              <a:ea typeface="Calibri"/>
              <a:cs typeface="Calibri"/>
              <a:sym typeface="Calibri"/>
            </a:endParaRPr>
          </a:p>
          <a:p>
            <a:pPr marL="137160" marR="0" lvl="0" indent="0" algn="l" rtl="0">
              <a:spcBef>
                <a:spcPts val="0"/>
              </a:spcBef>
              <a:spcAft>
                <a:spcPts val="0"/>
              </a:spcAft>
              <a:buClr>
                <a:srgbClr val="8CAADD"/>
              </a:buClr>
              <a:buSzPts val="1200"/>
              <a:buFont typeface="Calibri"/>
              <a:buNone/>
            </a:pPr>
            <a:r>
              <a:rPr lang="en-US" sz="1200" b="1" i="0" u="none" strike="noStrike" cap="none">
                <a:solidFill>
                  <a:srgbClr val="8CAADD"/>
                </a:solidFill>
                <a:latin typeface="Calibri"/>
                <a:ea typeface="Calibri"/>
                <a:cs typeface="Calibri"/>
                <a:sym typeface="Calibri"/>
              </a:rPr>
              <a:t>Acts 2:41-43</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Many believed, were baptized and added to their number</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They devoted themselves to teaching, fellowship, breaking of bread and prayer</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Everyone was excited and the apostles did many miracles</a:t>
            </a:r>
            <a:endParaRPr/>
          </a:p>
          <a:p>
            <a:pPr marL="137160" marR="0" lvl="0" indent="0" algn="l" rtl="0">
              <a:spcBef>
                <a:spcPts val="0"/>
              </a:spcBef>
              <a:spcAft>
                <a:spcPts val="0"/>
              </a:spcAft>
              <a:buClr>
                <a:srgbClr val="8CAADD"/>
              </a:buClr>
              <a:buSzPts val="1200"/>
              <a:buFont typeface="Calibri"/>
              <a:buNone/>
            </a:pPr>
            <a:r>
              <a:rPr lang="en-US" sz="1200" b="0" i="0" u="none" strike="noStrike" cap="none">
                <a:solidFill>
                  <a:srgbClr val="8CAADD"/>
                </a:solidFill>
                <a:latin typeface="Calibri"/>
                <a:ea typeface="Calibri"/>
                <a:cs typeface="Calibri"/>
                <a:sym typeface="Calibri"/>
              </a:rPr>
              <a:t>Believers were in one accord and shared with one another</a:t>
            </a:r>
            <a:endParaRPr sz="1200" b="0" i="0" u="none" strike="noStrike" cap="none">
              <a:solidFill>
                <a:srgbClr val="8CAADD"/>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3" name="Google Shape;42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0" name="Google Shape;43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5" name="Google Shape;3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1" name="Google Shape;37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Given-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to furnish, endue, (one with a thing):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Authority-</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force, capacity, competency, freedom, or (objectively) mastery (concretely, magistrate, superhuman, potentate, token of control), delegated influence:—authority, jurisdiction, liberty, power, right, strength.</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Trample-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to trample, crush with the feet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to advance by setting foot upon, tread upon: to encounter successfully the greatest perils from the machinations and persecutions with which Satan would fain thwart the preaching of the gospel</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to strike or sting with a single blow (like a scorpion)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Serpents-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with the ancients, the serpent was an emblem of cunning and wisdom. The serpent who deceived Eve was regarded by the Jews as the devil</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Scorpions-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When a person has been stung by a scorpion, the part around the wound swells and becomes very painful, the hands and feet become cold, the skin is pale, and there is a feeling as though there were needles in every part of it. This pain often increases and rages until the person dies in great suffering.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Over all of the power of the enemy-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rPr>
              <a:t>All</a:t>
            </a:r>
            <a:r>
              <a:rPr lang="en-US" sz="1200" b="0" i="0" u="none" strike="noStrike" cap="none">
                <a:solidFill>
                  <a:schemeClr val="dk1"/>
                </a:solidFill>
                <a:latin typeface="Calibri"/>
                <a:ea typeface="Calibri"/>
                <a:cs typeface="Calibri"/>
                <a:sym typeface="Calibri"/>
              </a:rPr>
              <a:t>-the whole, every kind of, </a:t>
            </a:r>
            <a:r>
              <a:rPr lang="en-US" sz="1200" b="0" i="1" u="none" strike="noStrike" cap="none">
                <a:solidFill>
                  <a:schemeClr val="dk1"/>
                </a:solidFill>
                <a:latin typeface="Calibri"/>
                <a:ea typeface="Calibri"/>
                <a:cs typeface="Calibri"/>
                <a:sym typeface="Calibri"/>
              </a:rPr>
              <a:t>each</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every</a:t>
            </a:r>
            <a:r>
              <a:rPr lang="en-US" sz="1200" b="0" i="0" u="none" strike="noStrike" cap="none">
                <a:solidFill>
                  <a:schemeClr val="dk1"/>
                </a:solidFill>
                <a:latin typeface="Calibri"/>
                <a:ea typeface="Calibri"/>
                <a:cs typeface="Calibri"/>
                <a:sym typeface="Calibri"/>
              </a:rPr>
              <a:t>; each "part(s) of a totality"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rPr>
              <a:t>Power</a:t>
            </a:r>
            <a:r>
              <a:rPr lang="en-US" sz="1200" b="0" i="0" u="none" strike="noStrike" cap="none">
                <a:solidFill>
                  <a:schemeClr val="dk1"/>
                </a:solidFill>
                <a:latin typeface="Calibri"/>
                <a:ea typeface="Calibri"/>
                <a:cs typeface="Calibri"/>
                <a:sym typeface="Calibri"/>
              </a:rPr>
              <a:t>-inherent power, power residing in a thing by virtue of its nature, or which a person or thing 	exerts and puts forth"</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rPr>
              <a:t>Enemy</a:t>
            </a:r>
            <a:r>
              <a:rPr lang="en-US" sz="1200" b="0" i="0" u="none" strike="noStrike" cap="none">
                <a:solidFill>
                  <a:schemeClr val="dk1"/>
                </a:solidFill>
                <a:latin typeface="Calibri"/>
                <a:ea typeface="Calibri"/>
                <a:cs typeface="Calibri"/>
                <a:sym typeface="Calibri"/>
              </a:rPr>
              <a:t>-describes a person resolved to inflict harm– i.e. driven by irreconcilable, deep-rooted </a:t>
            </a:r>
            <a:r>
              <a:rPr lang="en-US" sz="1200" b="0" i="1" u="none" strike="noStrike" cap="none">
                <a:solidFill>
                  <a:schemeClr val="dk1"/>
                </a:solidFill>
                <a:latin typeface="Calibri"/>
                <a:ea typeface="Calibri"/>
                <a:cs typeface="Calibri"/>
                <a:sym typeface="Calibri"/>
              </a:rPr>
              <a:t>enmity; </a:t>
            </a:r>
            <a:r>
              <a:rPr lang="en-US" sz="1200" b="0" i="0" u="none" strike="noStrike" cap="none">
                <a:solidFill>
                  <a:schemeClr val="dk1"/>
                </a:solidFill>
                <a:latin typeface="Calibri"/>
                <a:ea typeface="Calibri"/>
                <a:cs typeface="Calibri"/>
                <a:sym typeface="Calibri"/>
              </a:rPr>
              <a:t>the 	devil, the most bitter enemy of the divine government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Nothing-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 powerful negating conjunction. It rules out </a:t>
            </a:r>
            <a:r>
              <a:rPr lang="en-US" sz="1200" b="0" i="1" u="none" strike="noStrike" cap="none">
                <a:solidFill>
                  <a:schemeClr val="dk1"/>
                </a:solidFill>
                <a:latin typeface="Calibri"/>
                <a:ea typeface="Calibri"/>
                <a:cs typeface="Calibri"/>
                <a:sym typeface="Calibri"/>
              </a:rPr>
              <a:t>by definition</a:t>
            </a:r>
            <a:r>
              <a:rPr lang="en-US" sz="1200" b="0" i="0" u="none" strike="noStrike" cap="none">
                <a:solidFill>
                  <a:schemeClr val="dk1"/>
                </a:solidFill>
                <a:latin typeface="Calibri"/>
                <a:ea typeface="Calibri"/>
                <a:cs typeface="Calibri"/>
                <a:sym typeface="Calibri"/>
              </a:rPr>
              <a:t>, i.e. "shuts the door" </a:t>
            </a:r>
            <a:r>
              <a:rPr lang="en-US" sz="1200" b="0" i="1" u="none" strike="noStrike" cap="none">
                <a:solidFill>
                  <a:schemeClr val="dk1"/>
                </a:solidFill>
                <a:latin typeface="Calibri"/>
                <a:ea typeface="Calibri"/>
                <a:cs typeface="Calibri"/>
                <a:sym typeface="Calibri"/>
              </a:rPr>
              <a:t>objectively</a:t>
            </a:r>
            <a:r>
              <a:rPr lang="en-US" sz="1200" b="0" i="0" u="none" strike="noStrike" cap="none">
                <a:solidFill>
                  <a:schemeClr val="dk1"/>
                </a:solidFill>
                <a:latin typeface="Calibri"/>
                <a:ea typeface="Calibri"/>
                <a:cs typeface="Calibri"/>
                <a:sym typeface="Calibri"/>
              </a:rPr>
              <a:t> and leaves no exceptions; not + one thing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Will harm-</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act unjustly towards, injure, harm; do </a:t>
            </a:r>
            <a:r>
              <a:rPr lang="en-US" sz="1200" b="0" i="1" u="none" strike="noStrike" cap="none">
                <a:solidFill>
                  <a:schemeClr val="dk1"/>
                </a:solidFill>
                <a:latin typeface="Calibri"/>
                <a:ea typeface="Calibri"/>
                <a:cs typeface="Calibri"/>
                <a:sym typeface="Calibri"/>
              </a:rPr>
              <a:t>wrong</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commit injustice</a:t>
            </a:r>
            <a:r>
              <a:rPr lang="en-US" sz="1200" b="0" i="0" u="none" strike="noStrike" cap="none">
                <a:solidFill>
                  <a:schemeClr val="dk1"/>
                </a:solidFill>
                <a:latin typeface="Calibri"/>
                <a:ea typeface="Calibri"/>
                <a:cs typeface="Calibri"/>
                <a:sym typeface="Calibri"/>
              </a:rPr>
              <a:t>), especially to inflict undeserved hurt by </a:t>
            </a:r>
            <a:r>
              <a:rPr lang="en-US" sz="1200" b="0" i="1" u="none" strike="noStrike" cap="none">
                <a:solidFill>
                  <a:schemeClr val="dk1"/>
                </a:solidFill>
                <a:latin typeface="Calibri"/>
                <a:ea typeface="Calibri"/>
                <a:cs typeface="Calibri"/>
                <a:sym typeface="Calibri"/>
              </a:rPr>
              <a:t>ignoring God's justice</a:t>
            </a:r>
            <a:r>
              <a:rPr lang="en-US" sz="1200" b="0" i="0" u="none" strike="noStrike" cap="none">
                <a:solidFill>
                  <a:schemeClr val="dk1"/>
                </a:solidFill>
                <a:latin typeface="Calibri"/>
                <a:ea typeface="Calibri"/>
                <a:cs typeface="Calibri"/>
                <a:sym typeface="Calibri"/>
              </a:rPr>
              <a:t> – i.e. acting contrary to what is </a:t>
            </a:r>
            <a:r>
              <a:rPr lang="en-US" sz="1200" b="0" i="1" u="none" strike="noStrike" cap="none">
                <a:solidFill>
                  <a:schemeClr val="dk1"/>
                </a:solidFill>
                <a:latin typeface="Calibri"/>
                <a:ea typeface="Calibri"/>
                <a:cs typeface="Calibri"/>
                <a:sym typeface="Calibri"/>
              </a:rPr>
              <a:t>divinely approved</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6" name="Google Shape;3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Acts 26:16-18</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'Now get up and stand on your feet. I have appeared to you to appoint you as a servant and as a witness of what you have seen and will see of me. I will rescue you from your own people and from the Gentiles. I am sending you to them to open their eyes and turn them from darkness to light, and from the power of Satan to God, so that they may receive forgiveness of sins and a place among those who are sanctified by faith in me.'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9" name="Google Shape;40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lstStyle>
            <a:lvl1pPr marR="0" lvl="0" algn="ctr" rtl="0">
              <a:spcBef>
                <a:spcPts val="0"/>
              </a:spcBef>
              <a:spcAft>
                <a:spcPts val="0"/>
              </a:spcAft>
              <a:buClr>
                <a:srgbClr val="EAD594"/>
              </a:buClr>
              <a:buSzPts val="4800"/>
              <a:buFont typeface="Lucida Sans"/>
              <a:buNone/>
              <a:defRPr sz="48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8" name="Google Shape;18;p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9" name="Google Shape;19;p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0" name="Google Shape;20;p2"/>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Clr>
                <a:srgbClr val="F9F9F9"/>
              </a:buClr>
              <a:buSzPts val="1820"/>
              <a:buFont typeface="Noto Sans Symbols"/>
              <a:buNone/>
              <a:defRPr sz="2800" b="0" i="0" u="none" strike="noStrike" cap="none">
                <a:solidFill>
                  <a:schemeClr val="lt1"/>
                </a:solidFill>
                <a:latin typeface="Book Antiqua"/>
                <a:ea typeface="Book Antiqua"/>
                <a:cs typeface="Book Antiqua"/>
                <a:sym typeface="Book Antiqua"/>
              </a:defRPr>
            </a:lvl1pPr>
            <a:lvl2pPr marR="0" lvl="1" algn="ctr" rtl="0">
              <a:spcBef>
                <a:spcPts val="480"/>
              </a:spcBef>
              <a:spcAft>
                <a:spcPts val="0"/>
              </a:spcAft>
              <a:buClr>
                <a:schemeClr val="lt1"/>
              </a:buClr>
              <a:buSzPts val="1920"/>
              <a:buFont typeface="Noto Sans Symbols"/>
              <a:buNone/>
              <a:defRPr sz="2400" b="0" i="0" u="none" strike="noStrike" cap="none">
                <a:solidFill>
                  <a:schemeClr val="lt1"/>
                </a:solidFill>
                <a:latin typeface="Book Antiqua"/>
                <a:ea typeface="Book Antiqua"/>
                <a:cs typeface="Book Antiqua"/>
                <a:sym typeface="Book Antiqua"/>
              </a:defRPr>
            </a:lvl2pPr>
            <a:lvl3pPr marR="0" lvl="2" algn="ctr" rtl="0">
              <a:spcBef>
                <a:spcPts val="440"/>
              </a:spcBef>
              <a:spcAft>
                <a:spcPts val="0"/>
              </a:spcAft>
              <a:buClr>
                <a:schemeClr val="lt1"/>
              </a:buClr>
              <a:buSzPts val="2090"/>
              <a:buFont typeface="Noto Sans Symbols"/>
              <a:buNone/>
              <a:defRPr sz="2200" b="0" i="0" u="none" strike="noStrike" cap="none">
                <a:solidFill>
                  <a:schemeClr val="lt1"/>
                </a:solidFill>
                <a:latin typeface="Book Antiqua"/>
                <a:ea typeface="Book Antiqua"/>
                <a:cs typeface="Book Antiqua"/>
                <a:sym typeface="Book Antiqua"/>
              </a:defRPr>
            </a:lvl3pPr>
            <a:lvl4pPr marR="0" lvl="3"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4pPr>
            <a:lvl5pPr marR="0" lvl="4"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5pPr>
            <a:lvl6pPr marR="0" lvl="5" algn="ctr" rtl="0">
              <a:spcBef>
                <a:spcPts val="360"/>
              </a:spcBef>
              <a:spcAft>
                <a:spcPts val="0"/>
              </a:spcAft>
              <a:buClr>
                <a:schemeClr val="lt1"/>
              </a:buClr>
              <a:buSzPts val="1800"/>
              <a:buFont typeface="Noto Sans Symbols"/>
              <a:buNone/>
              <a:defRPr sz="1800" b="0" i="0" u="none" strike="noStrike" cap="none">
                <a:solidFill>
                  <a:schemeClr val="lt1"/>
                </a:solidFill>
                <a:latin typeface="Book Antiqua"/>
                <a:ea typeface="Book Antiqua"/>
                <a:cs typeface="Book Antiqua"/>
                <a:sym typeface="Book Antiqua"/>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Book Antiqua"/>
                <a:ea typeface="Book Antiqua"/>
                <a:cs typeface="Book Antiqua"/>
                <a:sym typeface="Book Antiqua"/>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75" name="Google Shape;75;p1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6" name="Google Shape;76;p1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7" name="Google Shape;77;p1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5"/>
        <p:cNvGrpSpPr/>
        <p:nvPr/>
      </p:nvGrpSpPr>
      <p:grpSpPr>
        <a:xfrm>
          <a:off x="0" y="0"/>
          <a:ext cx="0" cy="0"/>
          <a:chOff x="0" y="0"/>
          <a:chExt cx="0" cy="0"/>
        </a:xfrm>
      </p:grpSpPr>
      <p:pic>
        <p:nvPicPr>
          <p:cNvPr id="96" name="Google Shape;96;p14" descr="Brickwork-HD-R1a.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7" name="Google Shape;97;p14"/>
          <p:cNvSpPr/>
          <p:nvPr/>
        </p:nvSpPr>
        <p:spPr>
          <a:xfrm>
            <a:off x="-11907" y="1"/>
            <a:ext cx="8762858"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352"/>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4"/>
          <p:cNvSpPr/>
          <p:nvPr/>
        </p:nvSpPr>
        <p:spPr>
          <a:xfrm>
            <a:off x="0" y="4282258"/>
            <a:ext cx="8496943"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a:path>
            <a:tileRect/>
          </a:gradFill>
          <a:ln>
            <a:noFill/>
          </a:ln>
        </p:spPr>
      </p:sp>
      <p:sp>
        <p:nvSpPr>
          <p:cNvPr id="99" name="Google Shape;99;p14"/>
          <p:cNvSpPr/>
          <p:nvPr/>
        </p:nvSpPr>
        <p:spPr>
          <a:xfrm>
            <a:off x="1" y="1"/>
            <a:ext cx="6539684"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a:path>
            <a:tileRect/>
          </a:gradFill>
          <a:ln>
            <a:noFill/>
          </a:ln>
        </p:spPr>
      </p:sp>
      <p:sp>
        <p:nvSpPr>
          <p:cNvPr id="100" name="Google Shape;100;p14"/>
          <p:cNvSpPr/>
          <p:nvPr/>
        </p:nvSpPr>
        <p:spPr>
          <a:xfrm rot="-180000">
            <a:off x="-121350" y="293317"/>
            <a:ext cx="8525337"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txBox="1">
            <a:spLocks noGrp="1"/>
          </p:cNvSpPr>
          <p:nvPr>
            <p:ph type="ctrTitle"/>
          </p:nvPr>
        </p:nvSpPr>
        <p:spPr>
          <a:xfrm rot="-180000">
            <a:off x="668401" y="662656"/>
            <a:ext cx="7316390" cy="2766528"/>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accent1"/>
              </a:buClr>
              <a:buSzPts val="8000"/>
              <a:buFont typeface="Impact"/>
              <a:buNone/>
              <a:defRPr sz="80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4"/>
          <p:cNvSpPr txBox="1">
            <a:spLocks noGrp="1"/>
          </p:cNvSpPr>
          <p:nvPr>
            <p:ph type="subTitle" idx="1"/>
          </p:nvPr>
        </p:nvSpPr>
        <p:spPr>
          <a:xfrm rot="-180000">
            <a:off x="737297" y="3505210"/>
            <a:ext cx="7316390" cy="550333"/>
          </a:xfrm>
          <a:prstGeom prst="rect">
            <a:avLst/>
          </a:prstGeom>
          <a:noFill/>
          <a:ln>
            <a:noFill/>
          </a:ln>
        </p:spPr>
        <p:txBody>
          <a:bodyPr spcFirstLastPara="1" wrap="square" lIns="91425" tIns="45700" rIns="91425" bIns="45700" anchor="t" anchorCtr="0"/>
          <a:lstStyle>
            <a:lvl1pPr marR="0" lvl="0" algn="r" rtl="0">
              <a:lnSpc>
                <a:spcPct val="120000"/>
              </a:lnSpc>
              <a:spcBef>
                <a:spcPts val="1000"/>
              </a:spcBef>
              <a:spcAft>
                <a:spcPts val="0"/>
              </a:spcAft>
              <a:buClr>
                <a:schemeClr val="accent1"/>
              </a:buClr>
              <a:buSzPts val="4480"/>
              <a:buFont typeface="Arial"/>
              <a:buNone/>
              <a:defRPr sz="2800" b="0" i="0" u="none" strike="noStrike" cap="none">
                <a:solidFill>
                  <a:srgbClr val="7F7F7F"/>
                </a:solidFill>
                <a:latin typeface="Impact"/>
                <a:ea typeface="Impact"/>
                <a:cs typeface="Impact"/>
                <a:sym typeface="Impact"/>
              </a:defRPr>
            </a:lvl1pPr>
            <a:lvl2pPr marR="0" lvl="1" algn="ctr"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2pPr>
            <a:lvl3pPr marR="0" lvl="2" algn="ctr" rtl="0">
              <a:lnSpc>
                <a:spcPct val="120000"/>
              </a:lnSpc>
              <a:spcBef>
                <a:spcPts val="5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3pPr>
            <a:lvl4pPr marR="0" lvl="3"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03" name="Google Shape;103;p14"/>
          <p:cNvSpPr txBox="1">
            <a:spLocks noGrp="1"/>
          </p:cNvSpPr>
          <p:nvPr>
            <p:ph type="dt" idx="10"/>
          </p:nvPr>
        </p:nvSpPr>
        <p:spPr>
          <a:xfrm rot="-180000">
            <a:off x="3711406" y="4578463"/>
            <a:ext cx="4607740" cy="11631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5C0607"/>
              </a:buClr>
              <a:buSzPts val="1400"/>
              <a:buFont typeface="Impact"/>
              <a:buNone/>
              <a:defRPr sz="54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04" name="Google Shape;104;p14"/>
          <p:cNvSpPr txBox="1">
            <a:spLocks noGrp="1"/>
          </p:cNvSpPr>
          <p:nvPr>
            <p:ph type="ftr" idx="11"/>
          </p:nvPr>
        </p:nvSpPr>
        <p:spPr>
          <a:xfrm rot="-180000">
            <a:off x="-4170" y="4883024"/>
            <a:ext cx="3035429" cy="119553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54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05" name="Google Shape;105;p14"/>
          <p:cNvSpPr txBox="1">
            <a:spLocks noGrp="1"/>
          </p:cNvSpPr>
          <p:nvPr>
            <p:ph type="sldNum" idx="12"/>
          </p:nvPr>
        </p:nvSpPr>
        <p:spPr>
          <a:xfrm rot="-180000">
            <a:off x="7388818" y="3832648"/>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1pPr>
            <a:lvl2pPr marL="0" marR="0" lvl="1"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2pPr>
            <a:lvl3pPr marL="0" marR="0" lvl="2"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3pPr>
            <a:lvl4pPr marL="0" marR="0" lvl="3"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4pPr>
            <a:lvl5pPr marL="0" marR="0" lvl="4"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5pPr>
            <a:lvl6pPr marL="0" marR="0" lvl="5"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6pPr>
            <a:lvl7pPr marL="0" marR="0" lvl="6"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7pPr>
            <a:lvl8pPr marL="0" marR="0" lvl="7"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8pPr>
            <a:lvl9pPr marL="0" marR="0" lvl="8" indent="0" algn="ctr" rtl="0">
              <a:spcBef>
                <a:spcPts val="0"/>
              </a:spcBef>
              <a:buClr>
                <a:srgbClr val="3F3F3F"/>
              </a:buClr>
              <a:buSzPts val="2400"/>
              <a:buFont typeface="Impact"/>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06" name="Google Shape;106;p14"/>
          <p:cNvSpPr/>
          <p:nvPr/>
        </p:nvSpPr>
        <p:spPr>
          <a:xfrm rot="-180000">
            <a:off x="3166039" y="5111356"/>
            <a:ext cx="386540"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15"/>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10" name="Google Shape;110;p15"/>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11" name="Google Shape;111;p15"/>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12" name="Google Shape;112;p15"/>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514351" y="685801"/>
            <a:ext cx="7796030" cy="319348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16"/>
          <p:cNvSpPr txBox="1">
            <a:spLocks noGrp="1"/>
          </p:cNvSpPr>
          <p:nvPr>
            <p:ph type="body" idx="1"/>
          </p:nvPr>
        </p:nvSpPr>
        <p:spPr>
          <a:xfrm>
            <a:off x="514351" y="3742267"/>
            <a:ext cx="7796030" cy="1639614"/>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accent1"/>
              </a:buClr>
              <a:buSzPts val="3200"/>
              <a:buFont typeface="Arial"/>
              <a:buNone/>
              <a:defRPr sz="20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0" i="0" u="none" strike="noStrike" cap="none">
                <a:solidFill>
                  <a:srgbClr val="888888"/>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0" i="0" u="none" strike="noStrike" cap="none">
                <a:solidFill>
                  <a:srgbClr val="888888"/>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9pPr>
          </a:lstStyle>
          <a:p>
            <a:endParaRPr/>
          </a:p>
        </p:txBody>
      </p:sp>
      <p:sp>
        <p:nvSpPr>
          <p:cNvPr id="116" name="Google Shape;116;p16"/>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17" name="Google Shape;117;p16"/>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18" name="Google Shape;118;p16"/>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514351" y="685800"/>
            <a:ext cx="7797662" cy="11581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17"/>
          <p:cNvSpPr txBox="1">
            <a:spLocks noGrp="1"/>
          </p:cNvSpPr>
          <p:nvPr>
            <p:ph type="body" idx="1"/>
          </p:nvPr>
        </p:nvSpPr>
        <p:spPr>
          <a:xfrm>
            <a:off x="514350" y="2063396"/>
            <a:ext cx="3816536" cy="3311189"/>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22" name="Google Shape;122;p17"/>
          <p:cNvSpPr txBox="1">
            <a:spLocks noGrp="1"/>
          </p:cNvSpPr>
          <p:nvPr>
            <p:ph type="body" idx="2"/>
          </p:nvPr>
        </p:nvSpPr>
        <p:spPr>
          <a:xfrm>
            <a:off x="4495478" y="2063396"/>
            <a:ext cx="3814904" cy="3311189"/>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23" name="Google Shape;123;p17"/>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24" name="Google Shape;124;p17"/>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25" name="Google Shape;125;p17"/>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514351" y="685800"/>
            <a:ext cx="7796030" cy="11581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18"/>
          <p:cNvSpPr txBox="1">
            <a:spLocks noGrp="1"/>
          </p:cNvSpPr>
          <p:nvPr>
            <p:ph type="body" idx="1"/>
          </p:nvPr>
        </p:nvSpPr>
        <p:spPr>
          <a:xfrm>
            <a:off x="688767" y="2063396"/>
            <a:ext cx="3642119" cy="67999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accent1"/>
              </a:buClr>
              <a:buSzPts val="4160"/>
              <a:buFont typeface="Arial"/>
              <a:buNone/>
              <a:defRPr sz="26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9" name="Google Shape;129;p18"/>
          <p:cNvSpPr txBox="1">
            <a:spLocks noGrp="1"/>
          </p:cNvSpPr>
          <p:nvPr>
            <p:ph type="body" idx="2"/>
          </p:nvPr>
        </p:nvSpPr>
        <p:spPr>
          <a:xfrm>
            <a:off x="514352" y="2861733"/>
            <a:ext cx="3816534" cy="2512852"/>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0" name="Google Shape;130;p18"/>
          <p:cNvSpPr txBox="1">
            <a:spLocks noGrp="1"/>
          </p:cNvSpPr>
          <p:nvPr>
            <p:ph type="body" idx="3"/>
          </p:nvPr>
        </p:nvSpPr>
        <p:spPr>
          <a:xfrm>
            <a:off x="4663644" y="2063396"/>
            <a:ext cx="3648368" cy="67999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accent1"/>
              </a:buClr>
              <a:buSzPts val="4160"/>
              <a:buFont typeface="Arial"/>
              <a:buNone/>
              <a:defRPr sz="26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31" name="Google Shape;131;p18"/>
          <p:cNvSpPr txBox="1">
            <a:spLocks noGrp="1"/>
          </p:cNvSpPr>
          <p:nvPr>
            <p:ph type="body" idx="4"/>
          </p:nvPr>
        </p:nvSpPr>
        <p:spPr>
          <a:xfrm>
            <a:off x="4495477" y="2861733"/>
            <a:ext cx="3816535" cy="2512852"/>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2" name="Google Shape;132;p18"/>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3" name="Google Shape;133;p18"/>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4" name="Google Shape;134;p18"/>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19"/>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8" name="Google Shape;138;p19"/>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9" name="Google Shape;139;p19"/>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20"/>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2" name="Google Shape;142;p20"/>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3" name="Google Shape;143;p20"/>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520232" y="685800"/>
            <a:ext cx="3095145" cy="2023252"/>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21"/>
          <p:cNvSpPr txBox="1">
            <a:spLocks noGrp="1"/>
          </p:cNvSpPr>
          <p:nvPr>
            <p:ph type="body" idx="1"/>
          </p:nvPr>
        </p:nvSpPr>
        <p:spPr>
          <a:xfrm>
            <a:off x="3784600" y="685801"/>
            <a:ext cx="4525781" cy="4688785"/>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7" name="Google Shape;147;p21"/>
          <p:cNvSpPr txBox="1">
            <a:spLocks noGrp="1"/>
          </p:cNvSpPr>
          <p:nvPr>
            <p:ph type="body" idx="2"/>
          </p:nvPr>
        </p:nvSpPr>
        <p:spPr>
          <a:xfrm>
            <a:off x="520232" y="2709053"/>
            <a:ext cx="3095146" cy="2665533"/>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48" name="Google Shape;148;p2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9" name="Google Shape;149;p21"/>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50" name="Google Shape;150;p2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24" name="Google Shape;24;p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5" name="Google Shape;25;p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6" name="Google Shape;26;p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514350" y="685800"/>
            <a:ext cx="4758977" cy="2023252"/>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22"/>
          <p:cNvSpPr>
            <a:spLocks noGrp="1"/>
          </p:cNvSpPr>
          <p:nvPr>
            <p:ph type="pic" idx="2"/>
          </p:nvPr>
        </p:nvSpPr>
        <p:spPr>
          <a:xfrm>
            <a:off x="5611771" y="1"/>
            <a:ext cx="2698610" cy="507153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154" name="Google Shape;154;p22"/>
          <p:cNvSpPr txBox="1">
            <a:spLocks noGrp="1"/>
          </p:cNvSpPr>
          <p:nvPr>
            <p:ph type="body" idx="1"/>
          </p:nvPr>
        </p:nvSpPr>
        <p:spPr>
          <a:xfrm>
            <a:off x="514351" y="2709053"/>
            <a:ext cx="4758976" cy="2362481"/>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55" name="Google Shape;155;p22"/>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56" name="Google Shape;156;p22"/>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57" name="Google Shape;157;p22"/>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514350" y="4106333"/>
            <a:ext cx="7796031" cy="58884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Impact"/>
              <a:buNone/>
              <a:defRPr sz="32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23"/>
          <p:cNvSpPr>
            <a:spLocks noGrp="1"/>
          </p:cNvSpPr>
          <p:nvPr>
            <p:ph type="pic" idx="2"/>
          </p:nvPr>
        </p:nvSpPr>
        <p:spPr>
          <a:xfrm>
            <a:off x="514351" y="685800"/>
            <a:ext cx="7794385" cy="319490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161" name="Google Shape;161;p23"/>
          <p:cNvSpPr txBox="1">
            <a:spLocks noGrp="1"/>
          </p:cNvSpPr>
          <p:nvPr>
            <p:ph type="body" idx="1"/>
          </p:nvPr>
        </p:nvSpPr>
        <p:spPr>
          <a:xfrm>
            <a:off x="514335" y="4702923"/>
            <a:ext cx="7796046" cy="682472"/>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62" name="Google Shape;162;p2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63" name="Google Shape;163;p23"/>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64" name="Google Shape;164;p2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514351" y="685801"/>
            <a:ext cx="7797677" cy="3194903"/>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24"/>
          <p:cNvSpPr txBox="1">
            <a:spLocks noGrp="1"/>
          </p:cNvSpPr>
          <p:nvPr>
            <p:ph type="body" idx="1"/>
          </p:nvPr>
        </p:nvSpPr>
        <p:spPr>
          <a:xfrm>
            <a:off x="514335" y="4106333"/>
            <a:ext cx="7796047" cy="1273606"/>
          </a:xfrm>
          <a:prstGeom prst="rect">
            <a:avLst/>
          </a:prstGeom>
          <a:noFill/>
          <a:ln>
            <a:noFill/>
          </a:ln>
        </p:spPr>
        <p:txBody>
          <a:bodyPr spcFirstLastPara="1" wrap="square" lIns="91425" tIns="45700" rIns="91425" bIns="45700" anchor="ctr"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68" name="Google Shape;168;p24"/>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69" name="Google Shape;169;p24"/>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70" name="Google Shape;170;p24"/>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41299" y="685800"/>
            <a:ext cx="7143765" cy="2916704"/>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25"/>
          <p:cNvSpPr txBox="1">
            <a:spLocks noGrp="1"/>
          </p:cNvSpPr>
          <p:nvPr>
            <p:ph type="body" idx="1"/>
          </p:nvPr>
        </p:nvSpPr>
        <p:spPr>
          <a:xfrm>
            <a:off x="1162698" y="3610032"/>
            <a:ext cx="6500967" cy="377768"/>
          </a:xfrm>
          <a:prstGeom prst="rect">
            <a:avLst/>
          </a:prstGeom>
          <a:noFill/>
          <a:ln>
            <a:noFill/>
          </a:ln>
        </p:spPr>
        <p:txBody>
          <a:bodyPr spcFirstLastPara="1" wrap="square" lIns="91425" tIns="45700" rIns="91425" bIns="45700" anchor="t" anchorCtr="0"/>
          <a:lstStyle>
            <a:lvl1pPr marL="457200" marR="0" lvl="0" indent="-228600" algn="r" rtl="0">
              <a:lnSpc>
                <a:spcPct val="120000"/>
              </a:lnSpc>
              <a:spcBef>
                <a:spcPts val="1000"/>
              </a:spcBef>
              <a:spcAft>
                <a:spcPts val="0"/>
              </a:spcAft>
              <a:buClr>
                <a:schemeClr val="accent1"/>
              </a:buClr>
              <a:buSzPts val="2240"/>
              <a:buFont typeface="Arial"/>
              <a:buNone/>
              <a:defRPr sz="14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74" name="Google Shape;174;p25"/>
          <p:cNvSpPr txBox="1">
            <a:spLocks noGrp="1"/>
          </p:cNvSpPr>
          <p:nvPr>
            <p:ph type="body" idx="2"/>
          </p:nvPr>
        </p:nvSpPr>
        <p:spPr>
          <a:xfrm>
            <a:off x="514351" y="4106334"/>
            <a:ext cx="7797662" cy="1268252"/>
          </a:xfrm>
          <a:prstGeom prst="rect">
            <a:avLst/>
          </a:prstGeom>
          <a:noFill/>
          <a:ln>
            <a:noFill/>
          </a:ln>
        </p:spPr>
        <p:txBody>
          <a:bodyPr spcFirstLastPara="1" wrap="square" lIns="91425" tIns="45700" rIns="91425" bIns="45700" anchor="ctr"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75" name="Google Shape;175;p25"/>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76" name="Google Shape;176;p25"/>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77" name="Google Shape;177;p25"/>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78" name="Google Shape;178;p25"/>
          <p:cNvSpPr txBox="1"/>
          <p:nvPr/>
        </p:nvSpPr>
        <p:spPr>
          <a:xfrm>
            <a:off x="514351" y="892628"/>
            <a:ext cx="4572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8000"/>
              <a:buFont typeface="Impact"/>
              <a:buNone/>
            </a:pPr>
            <a:r>
              <a:rPr lang="en-US" sz="8000">
                <a:solidFill>
                  <a:srgbClr val="000000"/>
                </a:solidFill>
                <a:latin typeface="Impact"/>
                <a:ea typeface="Impact"/>
                <a:cs typeface="Impact"/>
                <a:sym typeface="Impact"/>
              </a:rPr>
              <a:t>“</a:t>
            </a:r>
            <a:endParaRPr sz="1400">
              <a:solidFill>
                <a:srgbClr val="000000"/>
              </a:solidFill>
              <a:latin typeface="Arial"/>
              <a:ea typeface="Arial"/>
              <a:cs typeface="Arial"/>
              <a:sym typeface="Arial"/>
            </a:endParaRPr>
          </a:p>
        </p:txBody>
      </p:sp>
      <p:sp>
        <p:nvSpPr>
          <p:cNvPr id="179" name="Google Shape;179;p25"/>
          <p:cNvSpPr txBox="1"/>
          <p:nvPr/>
        </p:nvSpPr>
        <p:spPr>
          <a:xfrm>
            <a:off x="7854812" y="2922827"/>
            <a:ext cx="4572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0"/>
              <a:buFont typeface="Impact"/>
              <a:buNone/>
            </a:pPr>
            <a:r>
              <a:rPr lang="en-US" sz="8000">
                <a:solidFill>
                  <a:srgbClr val="000000"/>
                </a:solidFill>
                <a:latin typeface="Impact"/>
                <a:ea typeface="Impact"/>
                <a:cs typeface="Impact"/>
                <a:sym typeface="Impact"/>
              </a:rPr>
              <a:t>”</a:t>
            </a:r>
            <a:endParaRPr sz="1400">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514351" y="1723855"/>
            <a:ext cx="7796030"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26"/>
          <p:cNvSpPr txBox="1">
            <a:spLocks noGrp="1"/>
          </p:cNvSpPr>
          <p:nvPr>
            <p:ph type="body" idx="1"/>
          </p:nvPr>
        </p:nvSpPr>
        <p:spPr>
          <a:xfrm>
            <a:off x="514351" y="4247468"/>
            <a:ext cx="7796030" cy="1140644"/>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83" name="Google Shape;183;p26"/>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84" name="Google Shape;184;p26"/>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85" name="Google Shape;185;p26"/>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514351" y="685801"/>
            <a:ext cx="7796030" cy="1151965"/>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p27"/>
          <p:cNvSpPr txBox="1">
            <a:spLocks noGrp="1"/>
          </p:cNvSpPr>
          <p:nvPr>
            <p:ph type="body" idx="1"/>
          </p:nvPr>
        </p:nvSpPr>
        <p:spPr>
          <a:xfrm>
            <a:off x="514352" y="206339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89" name="Google Shape;189;p27"/>
          <p:cNvSpPr txBox="1">
            <a:spLocks noGrp="1"/>
          </p:cNvSpPr>
          <p:nvPr>
            <p:ph type="body" idx="2"/>
          </p:nvPr>
        </p:nvSpPr>
        <p:spPr>
          <a:xfrm>
            <a:off x="514352" y="2639658"/>
            <a:ext cx="2482596" cy="2734928"/>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90" name="Google Shape;190;p27"/>
          <p:cNvSpPr txBox="1">
            <a:spLocks noGrp="1"/>
          </p:cNvSpPr>
          <p:nvPr>
            <p:ph type="body" idx="3"/>
          </p:nvPr>
        </p:nvSpPr>
        <p:spPr>
          <a:xfrm>
            <a:off x="3175967" y="206339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91" name="Google Shape;191;p27"/>
          <p:cNvSpPr txBox="1">
            <a:spLocks noGrp="1"/>
          </p:cNvSpPr>
          <p:nvPr>
            <p:ph type="body" idx="4"/>
          </p:nvPr>
        </p:nvSpPr>
        <p:spPr>
          <a:xfrm>
            <a:off x="3175966" y="2639658"/>
            <a:ext cx="2482596" cy="2734928"/>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92" name="Google Shape;192;p27"/>
          <p:cNvSpPr txBox="1">
            <a:spLocks noGrp="1"/>
          </p:cNvSpPr>
          <p:nvPr>
            <p:ph type="body" idx="5"/>
          </p:nvPr>
        </p:nvSpPr>
        <p:spPr>
          <a:xfrm>
            <a:off x="5827785" y="206339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93" name="Google Shape;193;p27"/>
          <p:cNvSpPr txBox="1">
            <a:spLocks noGrp="1"/>
          </p:cNvSpPr>
          <p:nvPr>
            <p:ph type="body" idx="6"/>
          </p:nvPr>
        </p:nvSpPr>
        <p:spPr>
          <a:xfrm>
            <a:off x="5827785" y="2639658"/>
            <a:ext cx="2482596" cy="2734928"/>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94" name="Google Shape;194;p27"/>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95" name="Google Shape;195;p27"/>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96" name="Google Shape;196;p27"/>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28"/>
          <p:cNvSpPr txBox="1">
            <a:spLocks noGrp="1"/>
          </p:cNvSpPr>
          <p:nvPr>
            <p:ph type="body" idx="1"/>
          </p:nvPr>
        </p:nvSpPr>
        <p:spPr>
          <a:xfrm>
            <a:off x="518880" y="381302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200" name="Google Shape;200;p28"/>
          <p:cNvSpPr>
            <a:spLocks noGrp="1"/>
          </p:cNvSpPr>
          <p:nvPr>
            <p:ph type="pic" idx="2"/>
          </p:nvPr>
        </p:nvSpPr>
        <p:spPr>
          <a:xfrm>
            <a:off x="514335" y="2063396"/>
            <a:ext cx="2482596" cy="1536725"/>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01" name="Google Shape;201;p28"/>
          <p:cNvSpPr txBox="1">
            <a:spLocks noGrp="1"/>
          </p:cNvSpPr>
          <p:nvPr>
            <p:ph type="body" idx="3"/>
          </p:nvPr>
        </p:nvSpPr>
        <p:spPr>
          <a:xfrm>
            <a:off x="518880" y="4389288"/>
            <a:ext cx="2482596" cy="985299"/>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202" name="Google Shape;202;p28"/>
          <p:cNvSpPr txBox="1">
            <a:spLocks noGrp="1"/>
          </p:cNvSpPr>
          <p:nvPr>
            <p:ph type="body" idx="4"/>
          </p:nvPr>
        </p:nvSpPr>
        <p:spPr>
          <a:xfrm>
            <a:off x="3178058" y="381302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203" name="Google Shape;203;p28"/>
          <p:cNvSpPr>
            <a:spLocks noGrp="1"/>
          </p:cNvSpPr>
          <p:nvPr>
            <p:ph type="pic" idx="5"/>
          </p:nvPr>
        </p:nvSpPr>
        <p:spPr>
          <a:xfrm>
            <a:off x="3176999" y="2063396"/>
            <a:ext cx="2482596" cy="1535237"/>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04" name="Google Shape;204;p28"/>
          <p:cNvSpPr txBox="1">
            <a:spLocks noGrp="1"/>
          </p:cNvSpPr>
          <p:nvPr>
            <p:ph type="body" idx="6"/>
          </p:nvPr>
        </p:nvSpPr>
        <p:spPr>
          <a:xfrm>
            <a:off x="3176999" y="4389286"/>
            <a:ext cx="2482596" cy="985300"/>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205" name="Google Shape;205;p28"/>
          <p:cNvSpPr txBox="1">
            <a:spLocks noGrp="1"/>
          </p:cNvSpPr>
          <p:nvPr>
            <p:ph type="body" idx="7"/>
          </p:nvPr>
        </p:nvSpPr>
        <p:spPr>
          <a:xfrm>
            <a:off x="5826708" y="3813025"/>
            <a:ext cx="2482596" cy="576262"/>
          </a:xfrm>
          <a:prstGeom prst="rect">
            <a:avLst/>
          </a:prstGeom>
          <a:noFill/>
          <a:ln>
            <a:noFill/>
          </a:ln>
        </p:spPr>
        <p:txBody>
          <a:bodyPr spcFirstLastPara="1" wrap="square" lIns="91425" tIns="45700" rIns="91425" bIns="45700"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206" name="Google Shape;206;p28"/>
          <p:cNvSpPr>
            <a:spLocks noGrp="1"/>
          </p:cNvSpPr>
          <p:nvPr>
            <p:ph type="pic" idx="8"/>
          </p:nvPr>
        </p:nvSpPr>
        <p:spPr>
          <a:xfrm>
            <a:off x="5826614" y="2063394"/>
            <a:ext cx="2482596" cy="1537196"/>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07" name="Google Shape;207;p28"/>
          <p:cNvSpPr txBox="1">
            <a:spLocks noGrp="1"/>
          </p:cNvSpPr>
          <p:nvPr>
            <p:ph type="body" idx="9"/>
          </p:nvPr>
        </p:nvSpPr>
        <p:spPr>
          <a:xfrm>
            <a:off x="5826614" y="4389284"/>
            <a:ext cx="2482596" cy="985302"/>
          </a:xfrm>
          <a:prstGeom prst="rect">
            <a:avLst/>
          </a:prstGeom>
          <a:noFill/>
          <a:ln>
            <a:noFill/>
          </a:ln>
        </p:spPr>
        <p:txBody>
          <a:bodyPr spcFirstLastPara="1" wrap="square" lIns="91425" tIns="45700" rIns="91425" bIns="45700"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208" name="Google Shape;208;p28"/>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09" name="Google Shape;209;p28"/>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10" name="Google Shape;210;p28"/>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3" name="Google Shape;213;p29"/>
          <p:cNvSpPr txBox="1">
            <a:spLocks noGrp="1"/>
          </p:cNvSpPr>
          <p:nvPr>
            <p:ph type="body" idx="1"/>
          </p:nvPr>
        </p:nvSpPr>
        <p:spPr>
          <a:xfrm rot="5400000">
            <a:off x="2756770" y="-179024"/>
            <a:ext cx="3311190" cy="7796030"/>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214" name="Google Shape;214;p29"/>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15" name="Google Shape;215;p29"/>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16" name="Google Shape;216;p29"/>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rot="5400000">
            <a:off x="5116746" y="2180951"/>
            <a:ext cx="4688785" cy="16984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30"/>
          <p:cNvSpPr txBox="1">
            <a:spLocks noGrp="1"/>
          </p:cNvSpPr>
          <p:nvPr>
            <p:ph type="body" idx="1"/>
          </p:nvPr>
        </p:nvSpPr>
        <p:spPr>
          <a:xfrm rot="5400000">
            <a:off x="1134120" y="66032"/>
            <a:ext cx="4688785" cy="5928323"/>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220" name="Google Shape;220;p30"/>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21" name="Google Shape;221;p30"/>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22" name="Google Shape;222;p30"/>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5" name="Google Shape;225;p3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226" name="Google Shape;226;p3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27" name="Google Shape;227;p31"/>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28" name="Google Shape;228;p3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5C0607"/>
              </a:buClr>
              <a:buSzPts val="3200"/>
              <a:buFont typeface="Impact"/>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cxnSp>
        <p:nvCxnSpPr>
          <p:cNvPr id="229" name="Google Shape;229;p31"/>
          <p:cNvCxnSpPr/>
          <p:nvPr/>
        </p:nvCxnSpPr>
        <p:spPr>
          <a:xfrm>
            <a:off x="1090422" y="1847088"/>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lstStyle>
            <a:lvl1pPr marR="0" lvl="0" algn="l" rtl="0">
              <a:spcBef>
                <a:spcPts val="0"/>
              </a:spcBef>
              <a:spcAft>
                <a:spcPts val="0"/>
              </a:spcAft>
              <a:buClr>
                <a:srgbClr val="DCC577"/>
              </a:buClr>
              <a:buSzPts val="4800"/>
              <a:buFont typeface="Lucida Sans"/>
              <a:buNone/>
              <a:defRPr sz="4800" b="1" i="0" u="none" strike="noStrike" cap="none">
                <a:solidFill>
                  <a:srgbClr val="DCC577"/>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l" rtl="0">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l" rtl="0">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0" name="Google Shape;30;p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1" name="Google Shape;31;p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2" name="Google Shape;32;p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7"/>
        <p:cNvGrpSpPr/>
        <p:nvPr/>
      </p:nvGrpSpPr>
      <p:grpSpPr>
        <a:xfrm>
          <a:off x="0" y="0"/>
          <a:ext cx="0" cy="0"/>
          <a:chOff x="0" y="0"/>
          <a:chExt cx="0" cy="0"/>
        </a:xfrm>
      </p:grpSpPr>
      <p:pic>
        <p:nvPicPr>
          <p:cNvPr id="238" name="Google Shape;238;p33" descr="CoverOverlay.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9" name="Google Shape;239;p33"/>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40" name="Google Shape;240;p33"/>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41" name="Google Shape;241;p33"/>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CE9C6"/>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ECE9C6"/>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ECE9C6"/>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ECE9C6"/>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ECE9C6"/>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ECE9C6"/>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ECE9C6"/>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ECE9C6"/>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ECE9C6"/>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242" name="Google Shape;242;p33"/>
          <p:cNvGrpSpPr/>
          <p:nvPr/>
        </p:nvGrpSpPr>
        <p:grpSpPr>
          <a:xfrm>
            <a:off x="1194101" y="2887530"/>
            <a:ext cx="6779110" cy="923330"/>
            <a:chOff x="1172584" y="1381459"/>
            <a:chExt cx="6779110" cy="923330"/>
          </a:xfrm>
        </p:grpSpPr>
        <p:sp>
          <p:nvSpPr>
            <p:cNvPr id="243" name="Google Shape;243;p33"/>
            <p:cNvSpPr txBox="1"/>
            <p:nvPr/>
          </p:nvSpPr>
          <p:spPr>
            <a:xfrm>
              <a:off x="4147073" y="1381459"/>
              <a:ext cx="877163" cy="923330"/>
            </a:xfrm>
            <a:prstGeom prst="rect">
              <a:avLst/>
            </a:prstGeom>
            <a:noFill/>
            <a:ln>
              <a:noFill/>
            </a:ln>
            <a:effectLst>
              <a:outerShdw blurRad="38100" dist="12700" dir="16200000"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0" i="0" u="none" strike="noStrike" cap="none">
                  <a:solidFill>
                    <a:srgbClr val="E1DCA5"/>
                  </a:solidFill>
                  <a:latin typeface="Noto Sans Symbols"/>
                  <a:ea typeface="Noto Sans Symbols"/>
                  <a:cs typeface="Noto Sans Symbols"/>
                  <a:sym typeface="Noto Sans Symbols"/>
                </a:rPr>
                <a:t>❧</a:t>
              </a:r>
              <a:endParaRPr/>
            </a:p>
          </p:txBody>
        </p:sp>
        <p:cxnSp>
          <p:nvCxnSpPr>
            <p:cNvPr id="244" name="Google Shape;244;p33"/>
            <p:cNvCxnSpPr/>
            <p:nvPr/>
          </p:nvCxnSpPr>
          <p:spPr>
            <a:xfrm rot="10800000">
              <a:off x="1172584" y="1925620"/>
              <a:ext cx="3119718" cy="1588"/>
            </a:xfrm>
            <a:prstGeom prst="straightConnector1">
              <a:avLst/>
            </a:prstGeom>
            <a:noFill/>
            <a:ln w="12700" cap="flat" cmpd="sng">
              <a:solidFill>
                <a:srgbClr val="E1DCA5"/>
              </a:solidFill>
              <a:prstDash val="solid"/>
              <a:round/>
              <a:headEnd type="none" w="sm" len="sm"/>
              <a:tailEnd type="none" w="sm" len="sm"/>
            </a:ln>
          </p:spPr>
        </p:cxnSp>
        <p:cxnSp>
          <p:nvCxnSpPr>
            <p:cNvPr id="245" name="Google Shape;245;p33"/>
            <p:cNvCxnSpPr/>
            <p:nvPr/>
          </p:nvCxnSpPr>
          <p:spPr>
            <a:xfrm rot="10800000">
              <a:off x="4831976" y="1922930"/>
              <a:ext cx="3119718" cy="1588"/>
            </a:xfrm>
            <a:prstGeom prst="straightConnector1">
              <a:avLst/>
            </a:prstGeom>
            <a:noFill/>
            <a:ln w="12700" cap="flat" cmpd="sng">
              <a:solidFill>
                <a:srgbClr val="E1DCA5"/>
              </a:solidFill>
              <a:prstDash val="solid"/>
              <a:round/>
              <a:headEnd type="none" w="sm" len="sm"/>
              <a:tailEnd type="none" w="sm" len="sm"/>
            </a:ln>
          </p:spPr>
        </p:cxnSp>
      </p:grpSp>
      <p:sp>
        <p:nvSpPr>
          <p:cNvPr id="246" name="Google Shape;246;p33"/>
          <p:cNvSpPr txBox="1">
            <a:spLocks noGrp="1"/>
          </p:cNvSpPr>
          <p:nvPr>
            <p:ph type="ctrTitle"/>
          </p:nvPr>
        </p:nvSpPr>
        <p:spPr>
          <a:xfrm>
            <a:off x="1183341" y="1387737"/>
            <a:ext cx="6777318" cy="173198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5400"/>
              <a:buFont typeface="Book Antiqua"/>
              <a:buNone/>
              <a:defRPr sz="5400" b="0" i="0" u="none" strike="noStrike" cap="none">
                <a:solidFill>
                  <a:schemeClr val="lt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47" name="Google Shape;247;p33"/>
          <p:cNvSpPr txBox="1">
            <a:spLocks noGrp="1"/>
          </p:cNvSpPr>
          <p:nvPr>
            <p:ph type="subTitle" idx="1"/>
          </p:nvPr>
        </p:nvSpPr>
        <p:spPr>
          <a:xfrm>
            <a:off x="1371600" y="3767862"/>
            <a:ext cx="6400800" cy="1752600"/>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chemeClr val="accent1"/>
              </a:buClr>
              <a:buSzPts val="2400"/>
              <a:buFont typeface="Noto Sans Symbols"/>
              <a:buNone/>
              <a:defRPr sz="2400" b="0" i="0" u="none" strike="noStrike" cap="none">
                <a:solidFill>
                  <a:schemeClr val="lt1"/>
                </a:solidFill>
                <a:latin typeface="Book Antiqua"/>
                <a:ea typeface="Book Antiqua"/>
                <a:cs typeface="Book Antiqua"/>
                <a:sym typeface="Book Antiqua"/>
              </a:defRPr>
            </a:lvl1pPr>
            <a:lvl2pPr marR="0" lvl="1" algn="ctr" rtl="0">
              <a:spcBef>
                <a:spcPts val="440"/>
              </a:spcBef>
              <a:spcAft>
                <a:spcPts val="0"/>
              </a:spcAft>
              <a:buClr>
                <a:schemeClr val="accent1"/>
              </a:buClr>
              <a:buSzPts val="2200"/>
              <a:buFont typeface="Noto Sans Symbols"/>
              <a:buNone/>
              <a:defRPr sz="2200" b="0" i="0" u="none" strike="noStrike" cap="none">
                <a:solidFill>
                  <a:schemeClr val="lt1"/>
                </a:solidFill>
                <a:latin typeface="Book Antiqua"/>
                <a:ea typeface="Book Antiqua"/>
                <a:cs typeface="Book Antiqua"/>
                <a:sym typeface="Book Antiqua"/>
              </a:defRPr>
            </a:lvl2pPr>
            <a:lvl3pPr marR="0" lvl="2" algn="ctr" rtl="0">
              <a:spcBef>
                <a:spcPts val="400"/>
              </a:spcBef>
              <a:spcAft>
                <a:spcPts val="0"/>
              </a:spcAft>
              <a:buClr>
                <a:schemeClr val="accent1"/>
              </a:buClr>
              <a:buSzPts val="2000"/>
              <a:buFont typeface="Noto Sans Symbols"/>
              <a:buNone/>
              <a:defRPr sz="2000" b="0" i="0" u="none" strike="noStrike" cap="none">
                <a:solidFill>
                  <a:schemeClr val="lt1"/>
                </a:solidFill>
                <a:latin typeface="Book Antiqua"/>
                <a:ea typeface="Book Antiqua"/>
                <a:cs typeface="Book Antiqua"/>
                <a:sym typeface="Book Antiqua"/>
              </a:defRPr>
            </a:lvl3pPr>
            <a:lvl4pPr marR="0" lvl="3" algn="ctr" rtl="0">
              <a:spcBef>
                <a:spcPts val="360"/>
              </a:spcBef>
              <a:spcAft>
                <a:spcPts val="0"/>
              </a:spcAft>
              <a:buClr>
                <a:schemeClr val="accent1"/>
              </a:buClr>
              <a:buSzPts val="1800"/>
              <a:buFont typeface="Noto Sans Symbols"/>
              <a:buNone/>
              <a:defRPr sz="1800" b="0" i="0" u="none" strike="noStrike" cap="none">
                <a:solidFill>
                  <a:schemeClr val="lt1"/>
                </a:solidFill>
                <a:latin typeface="Book Antiqua"/>
                <a:ea typeface="Book Antiqua"/>
                <a:cs typeface="Book Antiqua"/>
                <a:sym typeface="Book Antiqua"/>
              </a:defRPr>
            </a:lvl4pPr>
            <a:lvl5pPr marR="0" lvl="4" algn="ctr" rtl="0">
              <a:spcBef>
                <a:spcPts val="320"/>
              </a:spcBef>
              <a:spcAft>
                <a:spcPts val="0"/>
              </a:spcAft>
              <a:buClr>
                <a:schemeClr val="accent1"/>
              </a:buClr>
              <a:buSzPts val="1600"/>
              <a:buFont typeface="Noto Sans Symbols"/>
              <a:buNone/>
              <a:defRPr sz="1600" b="0" i="0" u="none" strike="noStrike" cap="none">
                <a:solidFill>
                  <a:schemeClr val="lt1"/>
                </a:solidFill>
                <a:latin typeface="Book Antiqua"/>
                <a:ea typeface="Book Antiqua"/>
                <a:cs typeface="Book Antiqua"/>
                <a:sym typeface="Book Antiqua"/>
              </a:defRPr>
            </a:lvl5pPr>
            <a:lvl6pPr marR="0" lvl="5"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6pPr>
            <a:lvl7pPr marR="0" lvl="6"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7pPr>
            <a:lvl8pPr marR="0" lvl="7"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pic>
        <p:nvPicPr>
          <p:cNvPr id="256" name="Google Shape;256;p35" descr="CoverOverlay.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7" name="Google Shape;257;p35"/>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58" name="Google Shape;258;p35"/>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59" name="Google Shape;259;p35"/>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ECE9C6"/>
                </a:solidFill>
                <a:latin typeface="Book Antiqua"/>
                <a:ea typeface="Book Antiqua"/>
                <a:cs typeface="Book Antiqua"/>
                <a:sym typeface="Book Antiqua"/>
              </a:defRPr>
            </a:lvl1pPr>
            <a:lvl2pPr marL="0" marR="0" lvl="1" indent="0" algn="r" rtl="0">
              <a:spcBef>
                <a:spcPts val="0"/>
              </a:spcBef>
              <a:buNone/>
              <a:defRPr sz="1200" b="0" u="none">
                <a:solidFill>
                  <a:srgbClr val="ECE9C6"/>
                </a:solidFill>
                <a:latin typeface="Book Antiqua"/>
                <a:ea typeface="Book Antiqua"/>
                <a:cs typeface="Book Antiqua"/>
                <a:sym typeface="Book Antiqua"/>
              </a:defRPr>
            </a:lvl2pPr>
            <a:lvl3pPr marL="0" marR="0" lvl="2" indent="0" algn="r" rtl="0">
              <a:spcBef>
                <a:spcPts val="0"/>
              </a:spcBef>
              <a:buNone/>
              <a:defRPr sz="1200" b="0" u="none">
                <a:solidFill>
                  <a:srgbClr val="ECE9C6"/>
                </a:solidFill>
                <a:latin typeface="Book Antiqua"/>
                <a:ea typeface="Book Antiqua"/>
                <a:cs typeface="Book Antiqua"/>
                <a:sym typeface="Book Antiqua"/>
              </a:defRPr>
            </a:lvl3pPr>
            <a:lvl4pPr marL="0" marR="0" lvl="3" indent="0" algn="r" rtl="0">
              <a:spcBef>
                <a:spcPts val="0"/>
              </a:spcBef>
              <a:buNone/>
              <a:defRPr sz="1200" b="0" u="none">
                <a:solidFill>
                  <a:srgbClr val="ECE9C6"/>
                </a:solidFill>
                <a:latin typeface="Book Antiqua"/>
                <a:ea typeface="Book Antiqua"/>
                <a:cs typeface="Book Antiqua"/>
                <a:sym typeface="Book Antiqua"/>
              </a:defRPr>
            </a:lvl4pPr>
            <a:lvl5pPr marL="0" marR="0" lvl="4" indent="0" algn="r" rtl="0">
              <a:spcBef>
                <a:spcPts val="0"/>
              </a:spcBef>
              <a:buNone/>
              <a:defRPr sz="1200" b="0" u="none">
                <a:solidFill>
                  <a:srgbClr val="ECE9C6"/>
                </a:solidFill>
                <a:latin typeface="Book Antiqua"/>
                <a:ea typeface="Book Antiqua"/>
                <a:cs typeface="Book Antiqua"/>
                <a:sym typeface="Book Antiqua"/>
              </a:defRPr>
            </a:lvl5pPr>
            <a:lvl6pPr marL="0" marR="0" lvl="5" indent="0" algn="r" rtl="0">
              <a:spcBef>
                <a:spcPts val="0"/>
              </a:spcBef>
              <a:buNone/>
              <a:defRPr sz="1200" b="0" u="none">
                <a:solidFill>
                  <a:srgbClr val="ECE9C6"/>
                </a:solidFill>
                <a:latin typeface="Book Antiqua"/>
                <a:ea typeface="Book Antiqua"/>
                <a:cs typeface="Book Antiqua"/>
                <a:sym typeface="Book Antiqua"/>
              </a:defRPr>
            </a:lvl6pPr>
            <a:lvl7pPr marL="0" marR="0" lvl="6" indent="0" algn="r" rtl="0">
              <a:spcBef>
                <a:spcPts val="0"/>
              </a:spcBef>
              <a:buNone/>
              <a:defRPr sz="1200" b="0" u="none">
                <a:solidFill>
                  <a:srgbClr val="ECE9C6"/>
                </a:solidFill>
                <a:latin typeface="Book Antiqua"/>
                <a:ea typeface="Book Antiqua"/>
                <a:cs typeface="Book Antiqua"/>
                <a:sym typeface="Book Antiqua"/>
              </a:defRPr>
            </a:lvl7pPr>
            <a:lvl8pPr marL="0" marR="0" lvl="7" indent="0" algn="r" rtl="0">
              <a:spcBef>
                <a:spcPts val="0"/>
              </a:spcBef>
              <a:buNone/>
              <a:defRPr sz="1200" b="0" u="none">
                <a:solidFill>
                  <a:srgbClr val="ECE9C6"/>
                </a:solidFill>
                <a:latin typeface="Book Antiqua"/>
                <a:ea typeface="Book Antiqua"/>
                <a:cs typeface="Book Antiqua"/>
                <a:sym typeface="Book Antiqua"/>
              </a:defRPr>
            </a:lvl8pPr>
            <a:lvl9pPr marL="0" marR="0" lvl="8" indent="0" algn="r" rtl="0">
              <a:spcBef>
                <a:spcPts val="0"/>
              </a:spcBef>
              <a:buNone/>
              <a:defRPr sz="1200" b="0" u="none">
                <a:solidFill>
                  <a:srgbClr val="ECE9C6"/>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260" name="Google Shape;260;p35"/>
          <p:cNvGrpSpPr/>
          <p:nvPr/>
        </p:nvGrpSpPr>
        <p:grpSpPr>
          <a:xfrm>
            <a:off x="1194101" y="2887530"/>
            <a:ext cx="6779110" cy="923330"/>
            <a:chOff x="1172584" y="1381459"/>
            <a:chExt cx="6779110" cy="923330"/>
          </a:xfrm>
        </p:grpSpPr>
        <p:sp>
          <p:nvSpPr>
            <p:cNvPr id="261" name="Google Shape;261;p35"/>
            <p:cNvSpPr txBox="1"/>
            <p:nvPr/>
          </p:nvSpPr>
          <p:spPr>
            <a:xfrm>
              <a:off x="4147073" y="1381459"/>
              <a:ext cx="877163" cy="923330"/>
            </a:xfrm>
            <a:prstGeom prst="rect">
              <a:avLst/>
            </a:prstGeom>
            <a:noFill/>
            <a:ln>
              <a:noFill/>
            </a:ln>
            <a:effectLst>
              <a:outerShdw blurRad="38100" dist="12700" dir="16200000"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E1DCA5"/>
                  </a:solidFill>
                  <a:latin typeface="Noto Sans Symbols"/>
                  <a:ea typeface="Noto Sans Symbols"/>
                  <a:cs typeface="Noto Sans Symbols"/>
                  <a:sym typeface="Noto Sans Symbols"/>
                </a:rPr>
                <a:t>❧</a:t>
              </a:r>
              <a:endParaRPr/>
            </a:p>
          </p:txBody>
        </p:sp>
        <p:cxnSp>
          <p:nvCxnSpPr>
            <p:cNvPr id="262" name="Google Shape;262;p35"/>
            <p:cNvCxnSpPr/>
            <p:nvPr/>
          </p:nvCxnSpPr>
          <p:spPr>
            <a:xfrm rot="10800000">
              <a:off x="1172584" y="1925620"/>
              <a:ext cx="3119718" cy="1588"/>
            </a:xfrm>
            <a:prstGeom prst="straightConnector1">
              <a:avLst/>
            </a:prstGeom>
            <a:noFill/>
            <a:ln w="12700" cap="flat" cmpd="sng">
              <a:solidFill>
                <a:srgbClr val="E1DCA5"/>
              </a:solidFill>
              <a:prstDash val="solid"/>
              <a:round/>
              <a:headEnd type="none" w="sm" len="sm"/>
              <a:tailEnd type="none" w="sm" len="sm"/>
            </a:ln>
          </p:spPr>
        </p:cxnSp>
        <p:cxnSp>
          <p:nvCxnSpPr>
            <p:cNvPr id="263" name="Google Shape;263;p35"/>
            <p:cNvCxnSpPr/>
            <p:nvPr/>
          </p:nvCxnSpPr>
          <p:spPr>
            <a:xfrm rot="10800000">
              <a:off x="4831976" y="1922930"/>
              <a:ext cx="3119718" cy="1588"/>
            </a:xfrm>
            <a:prstGeom prst="straightConnector1">
              <a:avLst/>
            </a:prstGeom>
            <a:noFill/>
            <a:ln w="12700" cap="flat" cmpd="sng">
              <a:solidFill>
                <a:srgbClr val="E1DCA5"/>
              </a:solidFill>
              <a:prstDash val="solid"/>
              <a:round/>
              <a:headEnd type="none" w="sm" len="sm"/>
              <a:tailEnd type="none" w="sm" len="sm"/>
            </a:ln>
          </p:spPr>
        </p:cxnSp>
      </p:grpSp>
      <p:sp>
        <p:nvSpPr>
          <p:cNvPr id="264" name="Google Shape;264;p35"/>
          <p:cNvSpPr txBox="1">
            <a:spLocks noGrp="1"/>
          </p:cNvSpPr>
          <p:nvPr>
            <p:ph type="ctrTitle"/>
          </p:nvPr>
        </p:nvSpPr>
        <p:spPr>
          <a:xfrm>
            <a:off x="1183341" y="1387737"/>
            <a:ext cx="6777318" cy="173198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5400"/>
              <a:buFont typeface="Book Antiqua"/>
              <a:buNone/>
              <a:defRPr sz="5400" b="0" i="0" u="none" strike="noStrike" cap="none">
                <a:solidFill>
                  <a:schemeClr val="lt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65" name="Google Shape;265;p35"/>
          <p:cNvSpPr txBox="1">
            <a:spLocks noGrp="1"/>
          </p:cNvSpPr>
          <p:nvPr>
            <p:ph type="subTitle" idx="1"/>
          </p:nvPr>
        </p:nvSpPr>
        <p:spPr>
          <a:xfrm>
            <a:off x="1371600" y="3767862"/>
            <a:ext cx="6400800" cy="1752600"/>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chemeClr val="accent1"/>
              </a:buClr>
              <a:buSzPts val="2400"/>
              <a:buFont typeface="Noto Sans Symbols"/>
              <a:buNone/>
              <a:defRPr sz="2400" b="0" i="0" u="none" strike="noStrike" cap="none">
                <a:solidFill>
                  <a:schemeClr val="lt1"/>
                </a:solidFill>
                <a:latin typeface="Book Antiqua"/>
                <a:ea typeface="Book Antiqua"/>
                <a:cs typeface="Book Antiqua"/>
                <a:sym typeface="Book Antiqua"/>
              </a:defRPr>
            </a:lvl1pPr>
            <a:lvl2pPr marR="0" lvl="1" algn="ctr" rtl="0">
              <a:spcBef>
                <a:spcPts val="440"/>
              </a:spcBef>
              <a:spcAft>
                <a:spcPts val="0"/>
              </a:spcAft>
              <a:buClr>
                <a:schemeClr val="accent1"/>
              </a:buClr>
              <a:buSzPts val="2200"/>
              <a:buFont typeface="Noto Sans Symbols"/>
              <a:buNone/>
              <a:defRPr sz="2200" b="0" i="0" u="none" strike="noStrike" cap="none">
                <a:solidFill>
                  <a:schemeClr val="lt1"/>
                </a:solidFill>
                <a:latin typeface="Book Antiqua"/>
                <a:ea typeface="Book Antiqua"/>
                <a:cs typeface="Book Antiqua"/>
                <a:sym typeface="Book Antiqua"/>
              </a:defRPr>
            </a:lvl2pPr>
            <a:lvl3pPr marR="0" lvl="2" algn="ctr" rtl="0">
              <a:spcBef>
                <a:spcPts val="400"/>
              </a:spcBef>
              <a:spcAft>
                <a:spcPts val="0"/>
              </a:spcAft>
              <a:buClr>
                <a:schemeClr val="accent1"/>
              </a:buClr>
              <a:buSzPts val="2000"/>
              <a:buFont typeface="Noto Sans Symbols"/>
              <a:buNone/>
              <a:defRPr sz="2000" b="0" i="0" u="none" strike="noStrike" cap="none">
                <a:solidFill>
                  <a:schemeClr val="lt1"/>
                </a:solidFill>
                <a:latin typeface="Book Antiqua"/>
                <a:ea typeface="Book Antiqua"/>
                <a:cs typeface="Book Antiqua"/>
                <a:sym typeface="Book Antiqua"/>
              </a:defRPr>
            </a:lvl3pPr>
            <a:lvl4pPr marR="0" lvl="3" algn="ctr" rtl="0">
              <a:spcBef>
                <a:spcPts val="360"/>
              </a:spcBef>
              <a:spcAft>
                <a:spcPts val="0"/>
              </a:spcAft>
              <a:buClr>
                <a:schemeClr val="accent1"/>
              </a:buClr>
              <a:buSzPts val="1800"/>
              <a:buFont typeface="Noto Sans Symbols"/>
              <a:buNone/>
              <a:defRPr sz="1800" b="0" i="0" u="none" strike="noStrike" cap="none">
                <a:solidFill>
                  <a:schemeClr val="lt1"/>
                </a:solidFill>
                <a:latin typeface="Book Antiqua"/>
                <a:ea typeface="Book Antiqua"/>
                <a:cs typeface="Book Antiqua"/>
                <a:sym typeface="Book Antiqua"/>
              </a:defRPr>
            </a:lvl4pPr>
            <a:lvl5pPr marR="0" lvl="4" algn="ctr" rtl="0">
              <a:spcBef>
                <a:spcPts val="320"/>
              </a:spcBef>
              <a:spcAft>
                <a:spcPts val="0"/>
              </a:spcAft>
              <a:buClr>
                <a:schemeClr val="accent1"/>
              </a:buClr>
              <a:buSzPts val="1600"/>
              <a:buFont typeface="Noto Sans Symbols"/>
              <a:buNone/>
              <a:defRPr sz="1600" b="0" i="0" u="none" strike="noStrike" cap="none">
                <a:solidFill>
                  <a:schemeClr val="lt1"/>
                </a:solidFill>
                <a:latin typeface="Book Antiqua"/>
                <a:ea typeface="Book Antiqua"/>
                <a:cs typeface="Book Antiqua"/>
                <a:sym typeface="Book Antiqua"/>
              </a:defRPr>
            </a:lvl5pPr>
            <a:lvl6pPr marR="0" lvl="5"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6pPr>
            <a:lvl7pPr marR="0" lvl="6"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7pPr>
            <a:lvl8pPr marR="0" lvl="7"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spcBef>
                <a:spcPts val="400"/>
              </a:spcBef>
              <a:spcAft>
                <a:spcPts val="0"/>
              </a:spcAft>
              <a:buClr>
                <a:schemeClr val="accen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p36"/>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268" name="Google Shape;268;p36"/>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69" name="Google Shape;269;p36"/>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70" name="Google Shape;270;p36"/>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71" name="Google Shape;271;p36"/>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grpSp>
        <p:nvGrpSpPr>
          <p:cNvPr id="272" name="Google Shape;272;p36"/>
          <p:cNvGrpSpPr/>
          <p:nvPr/>
        </p:nvGrpSpPr>
        <p:grpSpPr>
          <a:xfrm>
            <a:off x="1172584" y="1392217"/>
            <a:ext cx="6779110" cy="923330"/>
            <a:chOff x="1172584" y="1381459"/>
            <a:chExt cx="6779110" cy="923330"/>
          </a:xfrm>
        </p:grpSpPr>
        <p:sp>
          <p:nvSpPr>
            <p:cNvPr id="273" name="Google Shape;273;p36"/>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274" name="Google Shape;274;p36"/>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275" name="Google Shape;275;p36"/>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6"/>
        <p:cNvGrpSpPr/>
        <p:nvPr/>
      </p:nvGrpSpPr>
      <p:grpSpPr>
        <a:xfrm>
          <a:off x="0" y="0"/>
          <a:ext cx="0" cy="0"/>
          <a:chOff x="0" y="0"/>
          <a:chExt cx="0" cy="0"/>
        </a:xfrm>
      </p:grpSpPr>
      <p:pic>
        <p:nvPicPr>
          <p:cNvPr id="277" name="Google Shape;277;p37" descr="CoverOverlay.png"/>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278" name="Google Shape;278;p37"/>
          <p:cNvGrpSpPr/>
          <p:nvPr/>
        </p:nvGrpSpPr>
        <p:grpSpPr>
          <a:xfrm>
            <a:off x="1172584" y="2887579"/>
            <a:ext cx="6779110" cy="923330"/>
            <a:chOff x="1172584" y="1381459"/>
            <a:chExt cx="6779110" cy="923330"/>
          </a:xfrm>
        </p:grpSpPr>
        <p:sp>
          <p:nvSpPr>
            <p:cNvPr id="279" name="Google Shape;279;p37"/>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280" name="Google Shape;280;p37"/>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281" name="Google Shape;281;p37"/>
            <p:cNvCxnSpPr/>
            <p:nvPr/>
          </p:nvCxnSpPr>
          <p:spPr>
            <a:xfrm rot="10800000">
              <a:off x="4831976" y="1927412"/>
              <a:ext cx="3119718" cy="1588"/>
            </a:xfrm>
            <a:prstGeom prst="straightConnector1">
              <a:avLst/>
            </a:prstGeom>
            <a:noFill/>
            <a:ln w="12700" cap="flat" cmpd="sng">
              <a:solidFill>
                <a:srgbClr val="DBA253"/>
              </a:solidFill>
              <a:prstDash val="solid"/>
              <a:round/>
              <a:headEnd type="none" w="sm" len="sm"/>
              <a:tailEnd type="none" w="sm" len="sm"/>
            </a:ln>
          </p:spPr>
        </p:cxnSp>
      </p:grpSp>
      <p:sp>
        <p:nvSpPr>
          <p:cNvPr id="282" name="Google Shape;282;p37"/>
          <p:cNvSpPr txBox="1">
            <a:spLocks noGrp="1"/>
          </p:cNvSpPr>
          <p:nvPr>
            <p:ph type="title"/>
          </p:nvPr>
        </p:nvSpPr>
        <p:spPr>
          <a:xfrm>
            <a:off x="690040" y="1204857"/>
            <a:ext cx="7754713" cy="1910716"/>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3" name="Google Shape;283;p37"/>
          <p:cNvSpPr txBox="1">
            <a:spLocks noGrp="1"/>
          </p:cNvSpPr>
          <p:nvPr>
            <p:ph type="body" idx="1"/>
          </p:nvPr>
        </p:nvSpPr>
        <p:spPr>
          <a:xfrm>
            <a:off x="699248" y="3767316"/>
            <a:ext cx="7734747" cy="1500187"/>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000"/>
              <a:buFont typeface="Noto Sans Symbols"/>
              <a:buNone/>
              <a:defRPr sz="2000" b="0" i="0" u="none" strike="noStrike" cap="none">
                <a:solidFill>
                  <a:schemeClr val="dk2"/>
                </a:solidFill>
                <a:latin typeface="Book Antiqua"/>
                <a:ea typeface="Book Antiqua"/>
                <a:cs typeface="Book Antiqua"/>
                <a:sym typeface="Book Antiqua"/>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rgbClr val="888888"/>
                </a:solidFill>
                <a:latin typeface="Book Antiqua"/>
                <a:ea typeface="Book Antiqua"/>
                <a:cs typeface="Book Antiqua"/>
                <a:sym typeface="Book Antiqua"/>
              </a:defRPr>
            </a:lvl2pPr>
            <a:lvl3pPr marL="1371600" marR="0" lvl="2" indent="-228600" algn="l" rtl="0">
              <a:spcBef>
                <a:spcPts val="320"/>
              </a:spcBef>
              <a:spcAft>
                <a:spcPts val="0"/>
              </a:spcAft>
              <a:buClr>
                <a:schemeClr val="accent1"/>
              </a:buClr>
              <a:buSzPts val="1600"/>
              <a:buFont typeface="Noto Sans Symbols"/>
              <a:buNone/>
              <a:defRPr sz="1600" b="0" i="0" u="none" strike="noStrike" cap="none">
                <a:solidFill>
                  <a:srgbClr val="888888"/>
                </a:solidFill>
                <a:latin typeface="Book Antiqua"/>
                <a:ea typeface="Book Antiqua"/>
                <a:cs typeface="Book Antiqua"/>
                <a:sym typeface="Book Antiqua"/>
              </a:defRPr>
            </a:lvl3pPr>
            <a:lvl4pPr marL="1828800" marR="0" lvl="3"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5pPr>
            <a:lvl6pPr marL="2743200" marR="0" lvl="5" indent="-228600" algn="l" rtl="0">
              <a:spcBef>
                <a:spcPts val="40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6pPr>
            <a:lvl7pPr marL="3200400" marR="0" lvl="6" indent="-228600" algn="l" rtl="0">
              <a:spcBef>
                <a:spcPts val="40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7pPr>
            <a:lvl8pPr marL="3657600" marR="0" lvl="7" indent="-228600" algn="l" rtl="0">
              <a:spcBef>
                <a:spcPts val="40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8pPr>
            <a:lvl9pPr marL="4114800" marR="0" lvl="8" indent="-228600" algn="l" rtl="0">
              <a:spcBef>
                <a:spcPts val="400"/>
              </a:spcBef>
              <a:spcAft>
                <a:spcPts val="0"/>
              </a:spcAft>
              <a:buClr>
                <a:schemeClr val="accent1"/>
              </a:buClr>
              <a:buSzPts val="1400"/>
              <a:buFont typeface="Noto Sans Symbols"/>
              <a:buNone/>
              <a:defRPr sz="1400" b="0" i="0" u="none" strike="noStrike" cap="none">
                <a:solidFill>
                  <a:srgbClr val="888888"/>
                </a:solidFill>
                <a:latin typeface="Book Antiqua"/>
                <a:ea typeface="Book Antiqua"/>
                <a:cs typeface="Book Antiqua"/>
                <a:sym typeface="Book Antiqua"/>
              </a:defRPr>
            </a:lvl9pPr>
          </a:lstStyle>
          <a:p>
            <a:endParaRPr/>
          </a:p>
        </p:txBody>
      </p:sp>
      <p:sp>
        <p:nvSpPr>
          <p:cNvPr id="284" name="Google Shape;284;p37"/>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85" name="Google Shape;285;p37"/>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86" name="Google Shape;286;p37"/>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7"/>
        <p:cNvGrpSpPr/>
        <p:nvPr/>
      </p:nvGrpSpPr>
      <p:grpSpPr>
        <a:xfrm>
          <a:off x="0" y="0"/>
          <a:ext cx="0" cy="0"/>
          <a:chOff x="0" y="0"/>
          <a:chExt cx="0" cy="0"/>
        </a:xfrm>
      </p:grpSpPr>
      <p:sp>
        <p:nvSpPr>
          <p:cNvPr id="288" name="Google Shape;288;p38"/>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89" name="Google Shape;289;p38"/>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90" name="Google Shape;290;p38"/>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91" name="Google Shape;291;p38"/>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grpSp>
        <p:nvGrpSpPr>
          <p:cNvPr id="292" name="Google Shape;292;p38"/>
          <p:cNvGrpSpPr/>
          <p:nvPr/>
        </p:nvGrpSpPr>
        <p:grpSpPr>
          <a:xfrm>
            <a:off x="1172584" y="1392217"/>
            <a:ext cx="6779110" cy="923330"/>
            <a:chOff x="1172584" y="1381459"/>
            <a:chExt cx="6779110" cy="923330"/>
          </a:xfrm>
        </p:grpSpPr>
        <p:sp>
          <p:nvSpPr>
            <p:cNvPr id="293" name="Google Shape;293;p38"/>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294" name="Google Shape;294;p38"/>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295" name="Google Shape;295;p38"/>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
        <p:nvSpPr>
          <p:cNvPr id="296" name="Google Shape;296;p38"/>
          <p:cNvSpPr txBox="1">
            <a:spLocks noGrp="1"/>
          </p:cNvSpPr>
          <p:nvPr>
            <p:ph type="body" idx="1"/>
          </p:nvPr>
        </p:nvSpPr>
        <p:spPr>
          <a:xfrm>
            <a:off x="685800" y="2240280"/>
            <a:ext cx="3803904" cy="387705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297" name="Google Shape;297;p38"/>
          <p:cNvSpPr txBox="1">
            <a:spLocks noGrp="1"/>
          </p:cNvSpPr>
          <p:nvPr>
            <p:ph type="body" idx="2"/>
          </p:nvPr>
        </p:nvSpPr>
        <p:spPr>
          <a:xfrm>
            <a:off x="4645151" y="2240280"/>
            <a:ext cx="3803904" cy="387705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0" name="Google Shape;300;p39"/>
          <p:cNvSpPr txBox="1">
            <a:spLocks noGrp="1"/>
          </p:cNvSpPr>
          <p:nvPr>
            <p:ph type="body" idx="1"/>
          </p:nvPr>
        </p:nvSpPr>
        <p:spPr>
          <a:xfrm>
            <a:off x="1051560" y="2240280"/>
            <a:ext cx="3442446" cy="658368"/>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Book Antiqua"/>
                <a:ea typeface="Book Antiqua"/>
                <a:cs typeface="Book Antiqua"/>
                <a:sym typeface="Book Antiqu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rgbClr val="262626"/>
                </a:solidFill>
                <a:latin typeface="Book Antiqua"/>
                <a:ea typeface="Book Antiqua"/>
                <a:cs typeface="Book Antiqua"/>
                <a:sym typeface="Book Antiqu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rgbClr val="262626"/>
                </a:solidFill>
                <a:latin typeface="Book Antiqua"/>
                <a:ea typeface="Book Antiqua"/>
                <a:cs typeface="Book Antiqua"/>
                <a:sym typeface="Book Antiqu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rgbClr val="262626"/>
                </a:solidFill>
                <a:latin typeface="Book Antiqua"/>
                <a:ea typeface="Book Antiqua"/>
                <a:cs typeface="Book Antiqua"/>
                <a:sym typeface="Book Antiqu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rgbClr val="262626"/>
                </a:solidFill>
                <a:latin typeface="Book Antiqua"/>
                <a:ea typeface="Book Antiqua"/>
                <a:cs typeface="Book Antiqua"/>
                <a:sym typeface="Book Antiqua"/>
              </a:defRPr>
            </a:lvl5pPr>
            <a:lvl6pPr marL="2743200" marR="0" lvl="5"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6pPr>
            <a:lvl7pPr marL="3200400" marR="0" lvl="6"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7pPr>
            <a:lvl8pPr marL="3657600" marR="0" lvl="7"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8pPr>
            <a:lvl9pPr marL="4114800" marR="0" lvl="8"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9pPr>
          </a:lstStyle>
          <a:p>
            <a:endParaRPr/>
          </a:p>
        </p:txBody>
      </p:sp>
      <p:sp>
        <p:nvSpPr>
          <p:cNvPr id="301" name="Google Shape;301;p39"/>
          <p:cNvSpPr txBox="1">
            <a:spLocks noGrp="1"/>
          </p:cNvSpPr>
          <p:nvPr>
            <p:ph type="body" idx="2"/>
          </p:nvPr>
        </p:nvSpPr>
        <p:spPr>
          <a:xfrm>
            <a:off x="688488" y="2947595"/>
            <a:ext cx="3803904" cy="317296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302" name="Google Shape;302;p39"/>
          <p:cNvSpPr txBox="1">
            <a:spLocks noGrp="1"/>
          </p:cNvSpPr>
          <p:nvPr>
            <p:ph type="body" idx="3"/>
          </p:nvPr>
        </p:nvSpPr>
        <p:spPr>
          <a:xfrm>
            <a:off x="5002306" y="2240280"/>
            <a:ext cx="3447288" cy="658368"/>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Book Antiqua"/>
                <a:ea typeface="Book Antiqua"/>
                <a:cs typeface="Book Antiqua"/>
                <a:sym typeface="Book Antiqu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rgbClr val="262626"/>
                </a:solidFill>
                <a:latin typeface="Book Antiqua"/>
                <a:ea typeface="Book Antiqua"/>
                <a:cs typeface="Book Antiqua"/>
                <a:sym typeface="Book Antiqu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rgbClr val="262626"/>
                </a:solidFill>
                <a:latin typeface="Book Antiqua"/>
                <a:ea typeface="Book Antiqua"/>
                <a:cs typeface="Book Antiqua"/>
                <a:sym typeface="Book Antiqu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rgbClr val="262626"/>
                </a:solidFill>
                <a:latin typeface="Book Antiqua"/>
                <a:ea typeface="Book Antiqua"/>
                <a:cs typeface="Book Antiqua"/>
                <a:sym typeface="Book Antiqu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rgbClr val="262626"/>
                </a:solidFill>
                <a:latin typeface="Book Antiqua"/>
                <a:ea typeface="Book Antiqua"/>
                <a:cs typeface="Book Antiqua"/>
                <a:sym typeface="Book Antiqua"/>
              </a:defRPr>
            </a:lvl5pPr>
            <a:lvl6pPr marL="2743200" marR="0" lvl="5"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6pPr>
            <a:lvl7pPr marL="3200400" marR="0" lvl="6"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7pPr>
            <a:lvl8pPr marL="3657600" marR="0" lvl="7"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8pPr>
            <a:lvl9pPr marL="4114800" marR="0" lvl="8" indent="-228600" algn="l" rtl="0">
              <a:spcBef>
                <a:spcPts val="400"/>
              </a:spcBef>
              <a:spcAft>
                <a:spcPts val="0"/>
              </a:spcAft>
              <a:buClr>
                <a:schemeClr val="accent1"/>
              </a:buClr>
              <a:buSzPts val="1600"/>
              <a:buFont typeface="Noto Sans Symbols"/>
              <a:buNone/>
              <a:defRPr sz="1600" b="1" i="0" u="none" strike="noStrike" cap="none">
                <a:solidFill>
                  <a:schemeClr val="dk1"/>
                </a:solidFill>
                <a:latin typeface="Book Antiqua"/>
                <a:ea typeface="Book Antiqua"/>
                <a:cs typeface="Book Antiqua"/>
                <a:sym typeface="Book Antiqua"/>
              </a:defRPr>
            </a:lvl9pPr>
          </a:lstStyle>
          <a:p>
            <a:endParaRPr/>
          </a:p>
        </p:txBody>
      </p:sp>
      <p:sp>
        <p:nvSpPr>
          <p:cNvPr id="303" name="Google Shape;303;p39"/>
          <p:cNvSpPr txBox="1">
            <a:spLocks noGrp="1"/>
          </p:cNvSpPr>
          <p:nvPr>
            <p:ph type="body" idx="4"/>
          </p:nvPr>
        </p:nvSpPr>
        <p:spPr>
          <a:xfrm>
            <a:off x="4645026" y="2944368"/>
            <a:ext cx="3799728" cy="317296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spcBef>
                <a:spcPts val="400"/>
              </a:spcBef>
              <a:spcAft>
                <a:spcPts val="0"/>
              </a:spcAft>
              <a:buClr>
                <a:schemeClr val="accent1"/>
              </a:buClr>
              <a:buSzPts val="1600"/>
              <a:buFont typeface="Noto Sans Symbols"/>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304" name="Google Shape;304;p39"/>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05" name="Google Shape;305;p39"/>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06" name="Google Shape;306;p39"/>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307" name="Google Shape;307;p39"/>
          <p:cNvGrpSpPr/>
          <p:nvPr/>
        </p:nvGrpSpPr>
        <p:grpSpPr>
          <a:xfrm>
            <a:off x="1172584" y="1392217"/>
            <a:ext cx="6779110" cy="923330"/>
            <a:chOff x="1172584" y="1381459"/>
            <a:chExt cx="6779110" cy="923330"/>
          </a:xfrm>
        </p:grpSpPr>
        <p:sp>
          <p:nvSpPr>
            <p:cNvPr id="308" name="Google Shape;308;p39"/>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309" name="Google Shape;309;p39"/>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310" name="Google Shape;310;p39"/>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3" name="Google Shape;313;p40"/>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14" name="Google Shape;314;p40"/>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15" name="Google Shape;315;p40"/>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316" name="Google Shape;316;p40"/>
          <p:cNvGrpSpPr/>
          <p:nvPr/>
        </p:nvGrpSpPr>
        <p:grpSpPr>
          <a:xfrm>
            <a:off x="1172584" y="1392217"/>
            <a:ext cx="6779110" cy="923330"/>
            <a:chOff x="1172584" y="1381459"/>
            <a:chExt cx="6779110" cy="923330"/>
          </a:xfrm>
        </p:grpSpPr>
        <p:sp>
          <p:nvSpPr>
            <p:cNvPr id="317" name="Google Shape;317;p40"/>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318" name="Google Shape;318;p40"/>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319" name="Google Shape;319;p40"/>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
        <p:nvSpPr>
          <p:cNvPr id="321" name="Google Shape;321;p41"/>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22" name="Google Shape;322;p41"/>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23" name="Google Shape;323;p41"/>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5034579" y="1678195"/>
            <a:ext cx="3422483" cy="188692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800"/>
              <a:buFont typeface="Book Antiqua"/>
              <a:buNone/>
              <a:defRPr sz="28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26" name="Google Shape;326;p42"/>
          <p:cNvSpPr txBox="1">
            <a:spLocks noGrp="1"/>
          </p:cNvSpPr>
          <p:nvPr>
            <p:ph type="body" idx="1"/>
          </p:nvPr>
        </p:nvSpPr>
        <p:spPr>
          <a:xfrm>
            <a:off x="692001" y="559398"/>
            <a:ext cx="4116667" cy="5566765"/>
          </a:xfrm>
          <a:prstGeom prst="rect">
            <a:avLst/>
          </a:prstGeom>
          <a:noFill/>
          <a:ln>
            <a:noFill/>
          </a:ln>
        </p:spPr>
        <p:txBody>
          <a:bodyPr spcFirstLastPara="1" wrap="square" lIns="91425" tIns="45700" rIns="91425" bIns="45700" anchor="ctr"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327" name="Google Shape;327;p42"/>
          <p:cNvSpPr txBox="1">
            <a:spLocks noGrp="1"/>
          </p:cNvSpPr>
          <p:nvPr>
            <p:ph type="body" idx="2"/>
          </p:nvPr>
        </p:nvSpPr>
        <p:spPr>
          <a:xfrm>
            <a:off x="5034579" y="3603812"/>
            <a:ext cx="3411725" cy="2517289"/>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accent1"/>
              </a:buClr>
              <a:buSzPts val="1600"/>
              <a:buFont typeface="Noto Sans Symbols"/>
              <a:buNone/>
              <a:defRPr sz="1600" b="0" i="0" u="none" strike="noStrike" cap="none">
                <a:solidFill>
                  <a:srgbClr val="262626"/>
                </a:solidFill>
                <a:latin typeface="Book Antiqua"/>
                <a:ea typeface="Book Antiqua"/>
                <a:cs typeface="Book Antiqua"/>
                <a:sym typeface="Book Antiqua"/>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rgbClr val="262626"/>
                </a:solidFill>
                <a:latin typeface="Book Antiqua"/>
                <a:ea typeface="Book Antiqua"/>
                <a:cs typeface="Book Antiqua"/>
                <a:sym typeface="Book Antiqu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rgbClr val="262626"/>
                </a:solidFill>
                <a:latin typeface="Book Antiqua"/>
                <a:ea typeface="Book Antiqua"/>
                <a:cs typeface="Book Antiqua"/>
                <a:sym typeface="Book Antiqu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rgbClr val="262626"/>
                </a:solidFill>
                <a:latin typeface="Book Antiqua"/>
                <a:ea typeface="Book Antiqua"/>
                <a:cs typeface="Book Antiqua"/>
                <a:sym typeface="Book Antiqu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rgbClr val="262626"/>
                </a:solidFill>
                <a:latin typeface="Book Antiqua"/>
                <a:ea typeface="Book Antiqua"/>
                <a:cs typeface="Book Antiqua"/>
                <a:sym typeface="Book Antiqua"/>
              </a:defRPr>
            </a:lvl5pPr>
            <a:lvl6pPr marL="2743200" marR="0" lvl="5"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6pPr>
            <a:lvl7pPr marL="3200400" marR="0" lvl="6"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7pPr>
            <a:lvl8pPr marL="3657600" marR="0" lvl="7"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8pPr>
            <a:lvl9pPr marL="4114800" marR="0" lvl="8"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9pPr>
          </a:lstStyle>
          <a:p>
            <a:endParaRPr/>
          </a:p>
        </p:txBody>
      </p:sp>
      <p:sp>
        <p:nvSpPr>
          <p:cNvPr id="328" name="Google Shape;328;p42"/>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29" name="Google Shape;329;p42"/>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30" name="Google Shape;330;p42"/>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677731" y="4668818"/>
            <a:ext cx="7767021" cy="644729"/>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2"/>
              </a:buClr>
              <a:buSzPts val="2800"/>
              <a:buFont typeface="Book Antiqua"/>
              <a:buNone/>
              <a:defRPr sz="28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3" name="Google Shape;333;p43"/>
          <p:cNvSpPr>
            <a:spLocks noGrp="1"/>
          </p:cNvSpPr>
          <p:nvPr>
            <p:ph type="pic" idx="2"/>
          </p:nvPr>
        </p:nvSpPr>
        <p:spPr>
          <a:xfrm rot="240000">
            <a:off x="2183792" y="666965"/>
            <a:ext cx="4772156" cy="359801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3921"/>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3200"/>
              <a:buFont typeface="Noto Sans Symbols"/>
              <a:buNone/>
              <a:defRPr sz="3200" b="0" i="0" u="none" strike="noStrike" cap="none">
                <a:solidFill>
                  <a:srgbClr val="262626"/>
                </a:solidFill>
                <a:latin typeface="Book Antiqua"/>
                <a:ea typeface="Book Antiqua"/>
                <a:cs typeface="Book Antiqua"/>
                <a:sym typeface="Book Antiqua"/>
              </a:defRPr>
            </a:lvl1pPr>
            <a:lvl2pPr marR="0" lvl="1" algn="l" rtl="0">
              <a:spcBef>
                <a:spcPts val="560"/>
              </a:spcBef>
              <a:spcAft>
                <a:spcPts val="0"/>
              </a:spcAft>
              <a:buClr>
                <a:schemeClr val="accent1"/>
              </a:buClr>
              <a:buSzPts val="2800"/>
              <a:buFont typeface="Noto Sans Symbols"/>
              <a:buNone/>
              <a:defRPr sz="2800" b="0" i="0" u="none" strike="noStrike" cap="none">
                <a:solidFill>
                  <a:srgbClr val="262626"/>
                </a:solidFill>
                <a:latin typeface="Book Antiqua"/>
                <a:ea typeface="Book Antiqua"/>
                <a:cs typeface="Book Antiqua"/>
                <a:sym typeface="Book Antiqua"/>
              </a:defRPr>
            </a:lvl2pPr>
            <a:lvl3pPr marR="0" lvl="2" algn="l" rtl="0">
              <a:spcBef>
                <a:spcPts val="480"/>
              </a:spcBef>
              <a:spcAft>
                <a:spcPts val="0"/>
              </a:spcAft>
              <a:buClr>
                <a:schemeClr val="accent1"/>
              </a:buClr>
              <a:buSzPts val="2400"/>
              <a:buFont typeface="Noto Sans Symbols"/>
              <a:buNone/>
              <a:defRPr sz="2400" b="0" i="0" u="none" strike="noStrike" cap="none">
                <a:solidFill>
                  <a:srgbClr val="262626"/>
                </a:solidFill>
                <a:latin typeface="Book Antiqua"/>
                <a:ea typeface="Book Antiqua"/>
                <a:cs typeface="Book Antiqua"/>
                <a:sym typeface="Book Antiqua"/>
              </a:defRPr>
            </a:lvl3pPr>
            <a:lvl4pPr marR="0" lvl="3" algn="l" rtl="0">
              <a:spcBef>
                <a:spcPts val="400"/>
              </a:spcBef>
              <a:spcAft>
                <a:spcPts val="0"/>
              </a:spcAft>
              <a:buClr>
                <a:schemeClr val="accent1"/>
              </a:buClr>
              <a:buSzPts val="2000"/>
              <a:buFont typeface="Noto Sans Symbols"/>
              <a:buNone/>
              <a:defRPr sz="2000" b="0" i="0" u="none" strike="noStrike" cap="none">
                <a:solidFill>
                  <a:srgbClr val="262626"/>
                </a:solidFill>
                <a:latin typeface="Book Antiqua"/>
                <a:ea typeface="Book Antiqua"/>
                <a:cs typeface="Book Antiqua"/>
                <a:sym typeface="Book Antiqua"/>
              </a:defRPr>
            </a:lvl4pPr>
            <a:lvl5pPr marR="0" lvl="4" algn="l" rtl="0">
              <a:spcBef>
                <a:spcPts val="400"/>
              </a:spcBef>
              <a:spcAft>
                <a:spcPts val="0"/>
              </a:spcAft>
              <a:buClr>
                <a:schemeClr val="accent1"/>
              </a:buClr>
              <a:buSzPts val="2000"/>
              <a:buFont typeface="Noto Sans Symbols"/>
              <a:buNone/>
              <a:defRPr sz="2000" b="0" i="0" u="none" strike="noStrike" cap="none">
                <a:solidFill>
                  <a:srgbClr val="262626"/>
                </a:solidFill>
                <a:latin typeface="Book Antiqua"/>
                <a:ea typeface="Book Antiqua"/>
                <a:cs typeface="Book Antiqua"/>
                <a:sym typeface="Book Antiqua"/>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334" name="Google Shape;334;p43"/>
          <p:cNvSpPr txBox="1">
            <a:spLocks noGrp="1"/>
          </p:cNvSpPr>
          <p:nvPr>
            <p:ph type="body" idx="1"/>
          </p:nvPr>
        </p:nvSpPr>
        <p:spPr>
          <a:xfrm>
            <a:off x="688489" y="5324306"/>
            <a:ext cx="7756264" cy="804862"/>
          </a:xfrm>
          <a:prstGeom prst="rect">
            <a:avLst/>
          </a:prstGeom>
          <a:noFill/>
          <a:ln>
            <a:noFill/>
          </a:ln>
        </p:spPr>
        <p:txBody>
          <a:bodyPr spcFirstLastPara="1" wrap="square" lIns="91425" tIns="45700" rIns="91425" bIns="45700" anchor="t" anchorCtr="0"/>
          <a:lstStyle>
            <a:lvl1pPr marL="457200" marR="0" lvl="0" indent="-228600" algn="ctr" rtl="0">
              <a:spcBef>
                <a:spcPts val="320"/>
              </a:spcBef>
              <a:spcAft>
                <a:spcPts val="0"/>
              </a:spcAft>
              <a:buClr>
                <a:schemeClr val="accent1"/>
              </a:buClr>
              <a:buSzPts val="1600"/>
              <a:buFont typeface="Noto Sans Symbols"/>
              <a:buNone/>
              <a:defRPr sz="1600" b="0" i="0" u="none" strike="noStrike" cap="none">
                <a:solidFill>
                  <a:srgbClr val="262626"/>
                </a:solidFill>
                <a:latin typeface="Book Antiqua"/>
                <a:ea typeface="Book Antiqua"/>
                <a:cs typeface="Book Antiqua"/>
                <a:sym typeface="Book Antiqua"/>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rgbClr val="262626"/>
                </a:solidFill>
                <a:latin typeface="Book Antiqua"/>
                <a:ea typeface="Book Antiqua"/>
                <a:cs typeface="Book Antiqua"/>
                <a:sym typeface="Book Antiqu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rgbClr val="262626"/>
                </a:solidFill>
                <a:latin typeface="Book Antiqua"/>
                <a:ea typeface="Book Antiqua"/>
                <a:cs typeface="Book Antiqua"/>
                <a:sym typeface="Book Antiqu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rgbClr val="262626"/>
                </a:solidFill>
                <a:latin typeface="Book Antiqua"/>
                <a:ea typeface="Book Antiqua"/>
                <a:cs typeface="Book Antiqua"/>
                <a:sym typeface="Book Antiqu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rgbClr val="262626"/>
                </a:solidFill>
                <a:latin typeface="Book Antiqua"/>
                <a:ea typeface="Book Antiqua"/>
                <a:cs typeface="Book Antiqua"/>
                <a:sym typeface="Book Antiqua"/>
              </a:defRPr>
            </a:lvl5pPr>
            <a:lvl6pPr marL="2743200" marR="0" lvl="5"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6pPr>
            <a:lvl7pPr marL="3200400" marR="0" lvl="6"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7pPr>
            <a:lvl8pPr marL="3657600" marR="0" lvl="7"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8pPr>
            <a:lvl9pPr marL="4114800" marR="0" lvl="8" indent="-228600" algn="l" rtl="0">
              <a:spcBef>
                <a:spcPts val="400"/>
              </a:spcBef>
              <a:spcAft>
                <a:spcPts val="0"/>
              </a:spcAft>
              <a:buClr>
                <a:schemeClr val="accent1"/>
              </a:buClr>
              <a:buSzPts val="900"/>
              <a:buFont typeface="Noto Sans Symbols"/>
              <a:buNone/>
              <a:defRPr sz="900" b="0" i="0" u="none" strike="noStrike" cap="none">
                <a:solidFill>
                  <a:schemeClr val="dk1"/>
                </a:solidFill>
                <a:latin typeface="Book Antiqua"/>
                <a:ea typeface="Book Antiqua"/>
                <a:cs typeface="Book Antiqua"/>
                <a:sym typeface="Book Antiqua"/>
              </a:defRPr>
            </a:lvl9pPr>
          </a:lstStyle>
          <a:p>
            <a:endParaRPr/>
          </a:p>
        </p:txBody>
      </p:sp>
      <p:sp>
        <p:nvSpPr>
          <p:cNvPr id="335" name="Google Shape;335;p43"/>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36" name="Google Shape;336;p43"/>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37" name="Google Shape;337;p43"/>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7" name="Google Shape;37;p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8" name="Google Shape;38;p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9" name="Google Shape;39;p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0" name="Google Shape;340;p44"/>
          <p:cNvSpPr txBox="1">
            <a:spLocks noGrp="1"/>
          </p:cNvSpPr>
          <p:nvPr>
            <p:ph type="body" idx="1"/>
          </p:nvPr>
        </p:nvSpPr>
        <p:spPr>
          <a:xfrm rot="5400000">
            <a:off x="2633092" y="314502"/>
            <a:ext cx="3877815" cy="7745505"/>
          </a:xfrm>
          <a:prstGeom prst="rect">
            <a:avLst/>
          </a:prstGeom>
          <a:noFill/>
          <a:ln>
            <a:noFill/>
          </a:ln>
        </p:spPr>
        <p:txBody>
          <a:bodyPr spcFirstLastPara="1" wrap="square" lIns="91425" tIns="45700" rIns="91425" bIns="45700" anchor="ctr"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341" name="Google Shape;341;p44"/>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42" name="Google Shape;342;p44"/>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43" name="Google Shape;343;p44"/>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344" name="Google Shape;344;p44"/>
          <p:cNvGrpSpPr/>
          <p:nvPr/>
        </p:nvGrpSpPr>
        <p:grpSpPr>
          <a:xfrm>
            <a:off x="1172584" y="1392217"/>
            <a:ext cx="6779110" cy="923330"/>
            <a:chOff x="1172584" y="1381459"/>
            <a:chExt cx="6779110" cy="923330"/>
          </a:xfrm>
        </p:grpSpPr>
        <p:sp>
          <p:nvSpPr>
            <p:cNvPr id="345" name="Google Shape;345;p44"/>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346" name="Google Shape;346;p44"/>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347" name="Google Shape;347;p44"/>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rot="5400000">
            <a:off x="4822274" y="2503684"/>
            <a:ext cx="5566765" cy="167819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50" name="Google Shape;350;p45"/>
          <p:cNvSpPr txBox="1">
            <a:spLocks noGrp="1"/>
          </p:cNvSpPr>
          <p:nvPr>
            <p:ph type="body" idx="1"/>
          </p:nvPr>
        </p:nvSpPr>
        <p:spPr>
          <a:xfrm rot="5400000">
            <a:off x="930536" y="607806"/>
            <a:ext cx="5023821" cy="550791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351" name="Google Shape;351;p45"/>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52" name="Google Shape;352;p45"/>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53" name="Google Shape;353;p45"/>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5D1D"/>
                </a:solidFill>
                <a:latin typeface="Book Antiqua"/>
                <a:ea typeface="Book Antiqua"/>
                <a:cs typeface="Book Antiqua"/>
                <a:sym typeface="Book Antiqua"/>
              </a:defRPr>
            </a:lvl1pPr>
            <a:lvl2pPr marL="0" marR="0" lvl="1" indent="0" algn="r" rtl="0">
              <a:spcBef>
                <a:spcPts val="0"/>
              </a:spcBef>
              <a:buNone/>
              <a:defRPr sz="1200">
                <a:solidFill>
                  <a:srgbClr val="895D1D"/>
                </a:solidFill>
                <a:latin typeface="Book Antiqua"/>
                <a:ea typeface="Book Antiqua"/>
                <a:cs typeface="Book Antiqua"/>
                <a:sym typeface="Book Antiqua"/>
              </a:defRPr>
            </a:lvl2pPr>
            <a:lvl3pPr marL="0" marR="0" lvl="2" indent="0" algn="r" rtl="0">
              <a:spcBef>
                <a:spcPts val="0"/>
              </a:spcBef>
              <a:buNone/>
              <a:defRPr sz="1200">
                <a:solidFill>
                  <a:srgbClr val="895D1D"/>
                </a:solidFill>
                <a:latin typeface="Book Antiqua"/>
                <a:ea typeface="Book Antiqua"/>
                <a:cs typeface="Book Antiqua"/>
                <a:sym typeface="Book Antiqua"/>
              </a:defRPr>
            </a:lvl3pPr>
            <a:lvl4pPr marL="0" marR="0" lvl="3" indent="0" algn="r" rtl="0">
              <a:spcBef>
                <a:spcPts val="0"/>
              </a:spcBef>
              <a:buNone/>
              <a:defRPr sz="1200">
                <a:solidFill>
                  <a:srgbClr val="895D1D"/>
                </a:solidFill>
                <a:latin typeface="Book Antiqua"/>
                <a:ea typeface="Book Antiqua"/>
                <a:cs typeface="Book Antiqua"/>
                <a:sym typeface="Book Antiqua"/>
              </a:defRPr>
            </a:lvl4pPr>
            <a:lvl5pPr marL="0" marR="0" lvl="4" indent="0" algn="r" rtl="0">
              <a:spcBef>
                <a:spcPts val="0"/>
              </a:spcBef>
              <a:buNone/>
              <a:defRPr sz="1200">
                <a:solidFill>
                  <a:srgbClr val="895D1D"/>
                </a:solidFill>
                <a:latin typeface="Book Antiqua"/>
                <a:ea typeface="Book Antiqua"/>
                <a:cs typeface="Book Antiqua"/>
                <a:sym typeface="Book Antiqua"/>
              </a:defRPr>
            </a:lvl5pPr>
            <a:lvl6pPr marL="0" marR="0" lvl="5" indent="0" algn="r" rtl="0">
              <a:spcBef>
                <a:spcPts val="0"/>
              </a:spcBef>
              <a:buNone/>
              <a:defRPr sz="1200">
                <a:solidFill>
                  <a:srgbClr val="895D1D"/>
                </a:solidFill>
                <a:latin typeface="Book Antiqua"/>
                <a:ea typeface="Book Antiqua"/>
                <a:cs typeface="Book Antiqua"/>
                <a:sym typeface="Book Antiqua"/>
              </a:defRPr>
            </a:lvl6pPr>
            <a:lvl7pPr marL="0" marR="0" lvl="6" indent="0" algn="r" rtl="0">
              <a:spcBef>
                <a:spcPts val="0"/>
              </a:spcBef>
              <a:buNone/>
              <a:defRPr sz="1200">
                <a:solidFill>
                  <a:srgbClr val="895D1D"/>
                </a:solidFill>
                <a:latin typeface="Book Antiqua"/>
                <a:ea typeface="Book Antiqua"/>
                <a:cs typeface="Book Antiqua"/>
                <a:sym typeface="Book Antiqua"/>
              </a:defRPr>
            </a:lvl7pPr>
            <a:lvl8pPr marL="0" marR="0" lvl="7" indent="0" algn="r" rtl="0">
              <a:spcBef>
                <a:spcPts val="0"/>
              </a:spcBef>
              <a:buNone/>
              <a:defRPr sz="1200">
                <a:solidFill>
                  <a:srgbClr val="895D1D"/>
                </a:solidFill>
                <a:latin typeface="Book Antiqua"/>
                <a:ea typeface="Book Antiqua"/>
                <a:cs typeface="Book Antiqua"/>
                <a:sym typeface="Book Antiqua"/>
              </a:defRPr>
            </a:lvl8pPr>
            <a:lvl9pPr marL="0" marR="0" lvl="8" indent="0" algn="r" rtl="0">
              <a:spcBef>
                <a:spcPts val="0"/>
              </a:spcBef>
              <a:buNone/>
              <a:defRPr sz="1200">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354" name="Google Shape;354;p45"/>
          <p:cNvGrpSpPr/>
          <p:nvPr/>
        </p:nvGrpSpPr>
        <p:grpSpPr>
          <a:xfrm rot="5400000">
            <a:off x="3909050" y="2880823"/>
            <a:ext cx="5480154" cy="923330"/>
            <a:chOff x="1815339" y="1381459"/>
            <a:chExt cx="5480154" cy="923330"/>
          </a:xfrm>
        </p:grpSpPr>
        <p:sp>
          <p:nvSpPr>
            <p:cNvPr id="355" name="Google Shape;355;p45"/>
            <p:cNvSpPr txBox="1"/>
            <p:nvPr/>
          </p:nvSpPr>
          <p:spPr>
            <a:xfrm>
              <a:off x="4147073" y="1381459"/>
              <a:ext cx="877163"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a:p>
          </p:txBody>
        </p:sp>
        <p:cxnSp>
          <p:nvCxnSpPr>
            <p:cNvPr id="356" name="Google Shape;356;p45"/>
            <p:cNvCxnSpPr/>
            <p:nvPr/>
          </p:nvCxnSpPr>
          <p:spPr>
            <a:xfrm rot="10800000">
              <a:off x="1815339" y="1924709"/>
              <a:ext cx="2468880" cy="2505"/>
            </a:xfrm>
            <a:prstGeom prst="straightConnector1">
              <a:avLst/>
            </a:prstGeom>
            <a:noFill/>
            <a:ln w="12700" cap="flat" cmpd="sng">
              <a:solidFill>
                <a:srgbClr val="DBA253"/>
              </a:solidFill>
              <a:prstDash val="solid"/>
              <a:round/>
              <a:headEnd type="none" w="sm" len="sm"/>
              <a:tailEnd type="none" w="sm" len="sm"/>
            </a:ln>
          </p:spPr>
        </p:cxnSp>
        <p:cxnSp>
          <p:nvCxnSpPr>
            <p:cNvPr id="357" name="Google Shape;357;p45"/>
            <p:cNvCxnSpPr/>
            <p:nvPr/>
          </p:nvCxnSpPr>
          <p:spPr>
            <a:xfrm rot="10800000">
              <a:off x="4826613" y="1927417"/>
              <a:ext cx="2468880"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3" name="Google Shape;43;p6"/>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4" name="Google Shape;44;p6"/>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5" name="Google Shape;45;p6"/>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6" name="Google Shape;46;p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7" name="Google Shape;47;p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8" name="Google Shape;48;p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2" name="Google Shape;52;p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3" name="Google Shape;53;p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6" name="Google Shape;56;p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7" name="Google Shape;57;p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4DB8A"/>
              </a:buClr>
              <a:buSzPts val="2200"/>
              <a:buFont typeface="Lucida Sans"/>
              <a:buNone/>
              <a:defRPr sz="2200" b="0" i="0" u="none" strike="noStrike" cap="none">
                <a:solidFill>
                  <a:srgbClr val="F4DB8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28600" algn="l" rtl="0">
              <a:spcBef>
                <a:spcPts val="240"/>
              </a:spcBef>
              <a:spcAft>
                <a:spcPts val="0"/>
              </a:spcAft>
              <a:buClr>
                <a:schemeClr val="lt1"/>
              </a:buClr>
              <a:buSzPts val="960"/>
              <a:buFont typeface="Noto Sans Symbols"/>
              <a:buNone/>
              <a:defRPr sz="1200" b="0" i="0" u="none" strike="noStrike" cap="none">
                <a:solidFill>
                  <a:schemeClr val="lt1"/>
                </a:solidFill>
                <a:latin typeface="Book Antiqua"/>
                <a:ea typeface="Book Antiqua"/>
                <a:cs typeface="Book Antiqua"/>
                <a:sym typeface="Book Antiqua"/>
              </a:defRPr>
            </a:lvl2pPr>
            <a:lvl3pPr marL="1371600" marR="0" lvl="2" indent="-228600" algn="l" rtl="0">
              <a:spcBef>
                <a:spcPts val="200"/>
              </a:spcBef>
              <a:spcAft>
                <a:spcPts val="0"/>
              </a:spcAft>
              <a:buClr>
                <a:schemeClr val="lt1"/>
              </a:buClr>
              <a:buSzPts val="950"/>
              <a:buFont typeface="Noto Sans Symbols"/>
              <a:buNone/>
              <a:defRPr sz="1000" b="0" i="0" u="none" strike="noStrike" cap="none">
                <a:solidFill>
                  <a:schemeClr val="lt1"/>
                </a:solidFill>
                <a:latin typeface="Book Antiqua"/>
                <a:ea typeface="Book Antiqua"/>
                <a:cs typeface="Book Antiqua"/>
                <a:sym typeface="Book Antiqua"/>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1" name="Google Shape;61;p9"/>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2" name="Google Shape;62;p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3" name="Google Shape;63;p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4" name="Google Shape;64;p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lstStyle>
            <a:lvl1pPr marR="0" lvl="0" algn="ctr" rtl="0">
              <a:spcBef>
                <a:spcPts val="0"/>
              </a:spcBef>
              <a:spcAft>
                <a:spcPts val="0"/>
              </a:spcAft>
              <a:buClr>
                <a:srgbClr val="EAD594"/>
              </a:buClr>
              <a:buSzPts val="2000"/>
              <a:buFont typeface="Lucida Sans"/>
              <a:buNone/>
              <a:defRPr sz="20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txBody>
          <a:bodyPr spcFirstLastPara="1" wrap="square" lIns="91425" tIns="45700" rIns="91425" bIns="45700" anchor="t" anchorCtr="0"/>
          <a:lstStyle>
            <a:lvl1pPr marR="0" lvl="0" algn="l" rtl="0">
              <a:spcBef>
                <a:spcPts val="640"/>
              </a:spcBef>
              <a:spcAft>
                <a:spcPts val="0"/>
              </a:spcAft>
              <a:buClr>
                <a:srgbClr val="F9F9F9"/>
              </a:buClr>
              <a:buSzPts val="2080"/>
              <a:buFont typeface="Noto Sans Symbols"/>
              <a:buNone/>
              <a:defRPr sz="3200" b="0" i="0" u="none" strike="noStrike" cap="none">
                <a:solidFill>
                  <a:schemeClr val="lt1"/>
                </a:solidFill>
                <a:latin typeface="Book Antiqua"/>
                <a:ea typeface="Book Antiqua"/>
                <a:cs typeface="Book Antiqua"/>
                <a:sym typeface="Book Antiqua"/>
              </a:defRPr>
            </a:lvl1pPr>
            <a:lvl2pPr marR="0" lvl="1"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R="0" lvl="2"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R="0" lvl="4"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R="0" lvl="5"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R="0" lvl="6"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R="0" lvl="7"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R="0" lvl="8"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8" name="Google Shape;68;p10"/>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lstStyle>
            <a:lvl1pPr marL="457200" marR="0" lvl="0" indent="-228600" algn="ctr"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89560" algn="l" rtl="0">
              <a:spcBef>
                <a:spcPts val="240"/>
              </a:spcBef>
              <a:spcAft>
                <a:spcPts val="0"/>
              </a:spcAft>
              <a:buClr>
                <a:schemeClr val="lt1"/>
              </a:buClr>
              <a:buSzPts val="960"/>
              <a:buFont typeface="Noto Sans Symbols"/>
              <a:buChar char="◼"/>
              <a:defRPr sz="1200" b="0" i="0" u="none" strike="noStrike" cap="none">
                <a:solidFill>
                  <a:schemeClr val="lt1"/>
                </a:solidFill>
                <a:latin typeface="Book Antiqua"/>
                <a:ea typeface="Book Antiqua"/>
                <a:cs typeface="Book Antiqua"/>
                <a:sym typeface="Book Antiqua"/>
              </a:defRPr>
            </a:lvl2pPr>
            <a:lvl3pPr marL="1371600" marR="0" lvl="2" indent="-288925" algn="l" rtl="0">
              <a:spcBef>
                <a:spcPts val="200"/>
              </a:spcBef>
              <a:spcAft>
                <a:spcPts val="0"/>
              </a:spcAft>
              <a:buClr>
                <a:schemeClr val="lt1"/>
              </a:buClr>
              <a:buSzPts val="950"/>
              <a:buFont typeface="Noto Sans Symbols"/>
              <a:buChar char="▫"/>
              <a:defRPr sz="1000" b="0" i="0" u="none" strike="noStrike" cap="none">
                <a:solidFill>
                  <a:schemeClr val="lt1"/>
                </a:solidFill>
                <a:latin typeface="Book Antiqua"/>
                <a:ea typeface="Book Antiqua"/>
                <a:cs typeface="Book Antiqua"/>
                <a:sym typeface="Book Antiqua"/>
              </a:defRPr>
            </a:lvl3pPr>
            <a:lvl4pPr marL="1828800" marR="0" lvl="3"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4pPr>
            <a:lvl5pPr marL="2286000" marR="0" lvl="4"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9" name="Google Shape;69;p1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0" name="Google Shape;70;p1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1" name="Google Shape;71;p1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a:solidFill>
                  <a:srgbClr val="BABABA"/>
                </a:solidFill>
                <a:latin typeface="Book Antiqua"/>
                <a:ea typeface="Book Antiqua"/>
                <a:cs typeface="Book Antiqua"/>
                <a:sym typeface="Book Antiqua"/>
              </a:defRPr>
            </a:lvl1pPr>
            <a:lvl2pPr marL="0" marR="0" lvl="1" indent="0" algn="r" rtl="0">
              <a:spcBef>
                <a:spcPts val="0"/>
              </a:spcBef>
              <a:buNone/>
              <a:defRPr sz="1200">
                <a:solidFill>
                  <a:srgbClr val="BABABA"/>
                </a:solidFill>
                <a:latin typeface="Book Antiqua"/>
                <a:ea typeface="Book Antiqua"/>
                <a:cs typeface="Book Antiqua"/>
                <a:sym typeface="Book Antiqua"/>
              </a:defRPr>
            </a:lvl2pPr>
            <a:lvl3pPr marL="0" marR="0" lvl="2" indent="0" algn="r" rtl="0">
              <a:spcBef>
                <a:spcPts val="0"/>
              </a:spcBef>
              <a:buNone/>
              <a:defRPr sz="1200">
                <a:solidFill>
                  <a:srgbClr val="BABABA"/>
                </a:solidFill>
                <a:latin typeface="Book Antiqua"/>
                <a:ea typeface="Book Antiqua"/>
                <a:cs typeface="Book Antiqua"/>
                <a:sym typeface="Book Antiqua"/>
              </a:defRPr>
            </a:lvl3pPr>
            <a:lvl4pPr marL="0" marR="0" lvl="3" indent="0" algn="r" rtl="0">
              <a:spcBef>
                <a:spcPts val="0"/>
              </a:spcBef>
              <a:buNone/>
              <a:defRPr sz="1200">
                <a:solidFill>
                  <a:srgbClr val="BABABA"/>
                </a:solidFill>
                <a:latin typeface="Book Antiqua"/>
                <a:ea typeface="Book Antiqua"/>
                <a:cs typeface="Book Antiqua"/>
                <a:sym typeface="Book Antiqua"/>
              </a:defRPr>
            </a:lvl4pPr>
            <a:lvl5pPr marL="0" marR="0" lvl="4" indent="0" algn="r" rtl="0">
              <a:spcBef>
                <a:spcPts val="0"/>
              </a:spcBef>
              <a:buNone/>
              <a:defRPr sz="1200">
                <a:solidFill>
                  <a:srgbClr val="BABABA"/>
                </a:solidFill>
                <a:latin typeface="Book Antiqua"/>
                <a:ea typeface="Book Antiqua"/>
                <a:cs typeface="Book Antiqua"/>
                <a:sym typeface="Book Antiqua"/>
              </a:defRPr>
            </a:lvl5pPr>
            <a:lvl6pPr marL="0" marR="0" lvl="5" indent="0" algn="r" rtl="0">
              <a:spcBef>
                <a:spcPts val="0"/>
              </a:spcBef>
              <a:buNone/>
              <a:defRPr sz="1200">
                <a:solidFill>
                  <a:srgbClr val="BABABA"/>
                </a:solidFill>
                <a:latin typeface="Book Antiqua"/>
                <a:ea typeface="Book Antiqua"/>
                <a:cs typeface="Book Antiqua"/>
                <a:sym typeface="Book Antiqua"/>
              </a:defRPr>
            </a:lvl6pPr>
            <a:lvl7pPr marL="0" marR="0" lvl="6" indent="0" algn="r" rtl="0">
              <a:spcBef>
                <a:spcPts val="0"/>
              </a:spcBef>
              <a:buNone/>
              <a:defRPr sz="1200">
                <a:solidFill>
                  <a:srgbClr val="BABABA"/>
                </a:solidFill>
                <a:latin typeface="Book Antiqua"/>
                <a:ea typeface="Book Antiqua"/>
                <a:cs typeface="Book Antiqua"/>
                <a:sym typeface="Book Antiqua"/>
              </a:defRPr>
            </a:lvl7pPr>
            <a:lvl8pPr marL="0" marR="0" lvl="7" indent="0" algn="r" rtl="0">
              <a:spcBef>
                <a:spcPts val="0"/>
              </a:spcBef>
              <a:buNone/>
              <a:defRPr sz="1200">
                <a:solidFill>
                  <a:srgbClr val="BABABA"/>
                </a:solidFill>
                <a:latin typeface="Book Antiqua"/>
                <a:ea typeface="Book Antiqua"/>
                <a:cs typeface="Book Antiqua"/>
                <a:sym typeface="Book Antiqua"/>
              </a:defRPr>
            </a:lvl8pPr>
            <a:lvl9pPr marL="0" marR="0" lvl="8" indent="0" algn="r" rtl="0">
              <a:spcBef>
                <a:spcPts val="0"/>
              </a:spcBef>
              <a:buNone/>
              <a:defRPr sz="1200">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84"/>
        <p:cNvGrpSpPr/>
        <p:nvPr/>
      </p:nvGrpSpPr>
      <p:grpSpPr>
        <a:xfrm>
          <a:off x="0" y="0"/>
          <a:ext cx="0" cy="0"/>
          <a:chOff x="0" y="0"/>
          <a:chExt cx="0" cy="0"/>
        </a:xfrm>
      </p:grpSpPr>
      <p:pic>
        <p:nvPicPr>
          <p:cNvPr id="85" name="Google Shape;85;p13" descr="Brickwork-HD-R1a.jpg"/>
          <p:cNvPicPr preferRelativeResize="0"/>
          <p:nvPr/>
        </p:nvPicPr>
        <p:blipFill rotWithShape="1">
          <a:blip r:embed="rId21">
            <a:alphaModFix/>
          </a:blip>
          <a:srcRect/>
          <a:stretch/>
        </p:blipFill>
        <p:spPr>
          <a:xfrm>
            <a:off x="0" y="0"/>
            <a:ext cx="9144000" cy="6858000"/>
          </a:xfrm>
          <a:prstGeom prst="rect">
            <a:avLst/>
          </a:prstGeom>
          <a:noFill/>
          <a:ln>
            <a:noFill/>
          </a:ln>
        </p:spPr>
      </p:pic>
      <p:grpSp>
        <p:nvGrpSpPr>
          <p:cNvPr id="86" name="Google Shape;86;p13"/>
          <p:cNvGrpSpPr/>
          <p:nvPr/>
        </p:nvGrpSpPr>
        <p:grpSpPr>
          <a:xfrm>
            <a:off x="-19048" y="1"/>
            <a:ext cx="9004013" cy="6644081"/>
            <a:chOff x="-25397" y="0"/>
            <a:chExt cx="12005350" cy="6644081"/>
          </a:xfrm>
        </p:grpSpPr>
        <p:sp>
          <p:nvSpPr>
            <p:cNvPr id="87" name="Google Shape;87;p13"/>
            <p:cNvSpPr/>
            <p:nvPr/>
          </p:nvSpPr>
          <p:spPr>
            <a:xfrm>
              <a:off x="1" y="0"/>
              <a:ext cx="11979952" cy="6644081"/>
            </a:xfrm>
            <a:prstGeom prst="rect">
              <a:avLst/>
            </a:prstGeom>
            <a:blipFill rotWithShape="1">
              <a:blip r:embed="rId20">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89" name="Google Shape;89;p13"/>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 name="Google Shape;90;p13"/>
          <p:cNvSpPr txBox="1">
            <a:spLocks noGrp="1"/>
          </p:cNvSpPr>
          <p:nvPr>
            <p:ph type="title"/>
          </p:nvPr>
        </p:nvSpPr>
        <p:spPr>
          <a:xfrm>
            <a:off x="514351" y="68580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3"/>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92" name="Google Shape;92;p1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93" name="Google Shape;93;p13"/>
          <p:cNvSpPr txBox="1">
            <a:spLocks noGrp="1"/>
          </p:cNvSpPr>
          <p:nvPr>
            <p:ph type="ftr" idx="11"/>
          </p:nvPr>
        </p:nvSpPr>
        <p:spPr>
          <a:xfrm>
            <a:off x="51435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94" name="Google Shape;94;p1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1pPr>
            <a:lvl2pPr marL="0" marR="0" lvl="1"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2pPr>
            <a:lvl3pPr marL="0" marR="0" lvl="2"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3pPr>
            <a:lvl4pPr marL="0" marR="0" lvl="3"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4pPr>
            <a:lvl5pPr marL="0" marR="0" lvl="4"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5pPr>
            <a:lvl6pPr marL="0" marR="0" lvl="5"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6pPr>
            <a:lvl7pPr marL="0" marR="0" lvl="6"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7pPr>
            <a:lvl8pPr marL="0" marR="0" lvl="7"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8pPr>
            <a:lvl9pPr marL="0" marR="0" lvl="8" indent="0" algn="ctr" rtl="0">
              <a:spcBef>
                <a:spcPts val="0"/>
              </a:spcBef>
              <a:buClr>
                <a:srgbClr val="000000"/>
              </a:buClr>
              <a:buSzPts val="3200"/>
              <a:buFont typeface="Arial"/>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mt="0"/>
          </a:blip>
          <a:tile tx="0" ty="0" sx="60000" sy="60000" flip="none" algn="tl"/>
        </a:blipFill>
        <a:effectLst/>
      </p:bgPr>
    </p:bg>
    <p:spTree>
      <p:nvGrpSpPr>
        <p:cNvPr id="1" name="Shape 230"/>
        <p:cNvGrpSpPr/>
        <p:nvPr/>
      </p:nvGrpSpPr>
      <p:grpSpPr>
        <a:xfrm>
          <a:off x="0" y="0"/>
          <a:ext cx="0" cy="0"/>
          <a:chOff x="0" y="0"/>
          <a:chExt cx="0" cy="0"/>
        </a:xfrm>
      </p:grpSpPr>
      <p:sp>
        <p:nvSpPr>
          <p:cNvPr id="231" name="Google Shape;231;p32"/>
          <p:cNvSpPr/>
          <p:nvPr/>
        </p:nvSpPr>
        <p:spPr>
          <a:xfrm>
            <a:off x="0" y="0"/>
            <a:ext cx="9144000" cy="6858000"/>
          </a:xfrm>
          <a:prstGeom prst="rect">
            <a:avLst/>
          </a:prstGeom>
          <a:gradFill>
            <a:gsLst>
              <a:gs pos="0">
                <a:srgbClr val="000000">
                  <a:alpha val="10980"/>
                </a:srgbClr>
              </a:gs>
              <a:gs pos="83000">
                <a:srgbClr val="000000">
                  <a:alpha val="10980"/>
                </a:srgbClr>
              </a:gs>
              <a:gs pos="100000">
                <a:srgbClr val="664515">
                  <a:alpha val="22745"/>
                </a:srgbClr>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Book Antiqua"/>
              <a:ea typeface="Book Antiqua"/>
              <a:cs typeface="Book Antiqua"/>
              <a:sym typeface="Book Antiqua"/>
            </a:endParaRPr>
          </a:p>
        </p:txBody>
      </p:sp>
      <p:sp>
        <p:nvSpPr>
          <p:cNvPr id="232" name="Google Shape;232;p32"/>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2"/>
              </a:buClr>
              <a:buSzPts val="5400"/>
              <a:buFont typeface="Book Antiqua"/>
              <a:buNone/>
              <a:defRPr sz="54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33" name="Google Shape;233;p32"/>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FEFEFE"/>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FEFEFE"/>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FEFEFE"/>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FEFEFE"/>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FEFEFE"/>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234" name="Google Shape;234;p32"/>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35" name="Google Shape;235;p32"/>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36" name="Google Shape;236;p32"/>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5D1D"/>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895D1D"/>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895D1D"/>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895D1D"/>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895D1D"/>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895D1D"/>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895D1D"/>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895D1D"/>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0"/>
          </a:blip>
          <a:tile tx="0" ty="0" sx="60000" sy="60000" flip="none" algn="tl"/>
        </a:blipFill>
        <a:effectLst/>
      </p:bgPr>
    </p:bg>
    <p:spTree>
      <p:nvGrpSpPr>
        <p:cNvPr id="1" name="Shape 248"/>
        <p:cNvGrpSpPr/>
        <p:nvPr/>
      </p:nvGrpSpPr>
      <p:grpSpPr>
        <a:xfrm>
          <a:off x="0" y="0"/>
          <a:ext cx="0" cy="0"/>
          <a:chOff x="0" y="0"/>
          <a:chExt cx="0" cy="0"/>
        </a:xfrm>
      </p:grpSpPr>
      <p:sp>
        <p:nvSpPr>
          <p:cNvPr id="249" name="Google Shape;249;p34"/>
          <p:cNvSpPr/>
          <p:nvPr/>
        </p:nvSpPr>
        <p:spPr>
          <a:xfrm>
            <a:off x="0" y="0"/>
            <a:ext cx="9144000" cy="6858000"/>
          </a:xfrm>
          <a:prstGeom prst="rect">
            <a:avLst/>
          </a:prstGeom>
          <a:gradFill>
            <a:gsLst>
              <a:gs pos="0">
                <a:srgbClr val="FFFFFF">
                  <a:alpha val="10980"/>
                </a:srgbClr>
              </a:gs>
              <a:gs pos="83000">
                <a:srgbClr val="FFFFFF">
                  <a:alpha val="10980"/>
                </a:srgbClr>
              </a:gs>
              <a:gs pos="100000">
                <a:srgbClr val="D0C974">
                  <a:alpha val="22745"/>
                </a:srgbClr>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Book Antiqua"/>
              <a:ea typeface="Book Antiqua"/>
              <a:cs typeface="Book Antiqua"/>
              <a:sym typeface="Book Antiqua"/>
            </a:endParaRPr>
          </a:p>
        </p:txBody>
      </p:sp>
      <p:sp>
        <p:nvSpPr>
          <p:cNvPr id="250" name="Google Shape;250;p34"/>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1" name="Google Shape;251;p34"/>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252" name="Google Shape;252;p34"/>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53" name="Google Shape;253;p34"/>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54" name="Google Shape;254;p34"/>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95D1D"/>
                </a:solidFill>
                <a:latin typeface="Book Antiqua"/>
                <a:ea typeface="Book Antiqua"/>
                <a:cs typeface="Book Antiqua"/>
                <a:sym typeface="Book Antiqua"/>
              </a:defRPr>
            </a:lvl1pPr>
            <a:lvl2pPr marL="0" marR="0" lvl="1" indent="0" algn="r" rtl="0">
              <a:spcBef>
                <a:spcPts val="0"/>
              </a:spcBef>
              <a:buNone/>
              <a:defRPr sz="1200" b="0" u="none">
                <a:solidFill>
                  <a:srgbClr val="895D1D"/>
                </a:solidFill>
                <a:latin typeface="Book Antiqua"/>
                <a:ea typeface="Book Antiqua"/>
                <a:cs typeface="Book Antiqua"/>
                <a:sym typeface="Book Antiqua"/>
              </a:defRPr>
            </a:lvl2pPr>
            <a:lvl3pPr marL="0" marR="0" lvl="2" indent="0" algn="r" rtl="0">
              <a:spcBef>
                <a:spcPts val="0"/>
              </a:spcBef>
              <a:buNone/>
              <a:defRPr sz="1200" b="0" u="none">
                <a:solidFill>
                  <a:srgbClr val="895D1D"/>
                </a:solidFill>
                <a:latin typeface="Book Antiqua"/>
                <a:ea typeface="Book Antiqua"/>
                <a:cs typeface="Book Antiqua"/>
                <a:sym typeface="Book Antiqua"/>
              </a:defRPr>
            </a:lvl3pPr>
            <a:lvl4pPr marL="0" marR="0" lvl="3" indent="0" algn="r" rtl="0">
              <a:spcBef>
                <a:spcPts val="0"/>
              </a:spcBef>
              <a:buNone/>
              <a:defRPr sz="1200" b="0" u="none">
                <a:solidFill>
                  <a:srgbClr val="895D1D"/>
                </a:solidFill>
                <a:latin typeface="Book Antiqua"/>
                <a:ea typeface="Book Antiqua"/>
                <a:cs typeface="Book Antiqua"/>
                <a:sym typeface="Book Antiqua"/>
              </a:defRPr>
            </a:lvl4pPr>
            <a:lvl5pPr marL="0" marR="0" lvl="4" indent="0" algn="r" rtl="0">
              <a:spcBef>
                <a:spcPts val="0"/>
              </a:spcBef>
              <a:buNone/>
              <a:defRPr sz="1200" b="0" u="none">
                <a:solidFill>
                  <a:srgbClr val="895D1D"/>
                </a:solidFill>
                <a:latin typeface="Book Antiqua"/>
                <a:ea typeface="Book Antiqua"/>
                <a:cs typeface="Book Antiqua"/>
                <a:sym typeface="Book Antiqua"/>
              </a:defRPr>
            </a:lvl5pPr>
            <a:lvl6pPr marL="0" marR="0" lvl="5" indent="0" algn="r" rtl="0">
              <a:spcBef>
                <a:spcPts val="0"/>
              </a:spcBef>
              <a:buNone/>
              <a:defRPr sz="1200" b="0" u="none">
                <a:solidFill>
                  <a:srgbClr val="895D1D"/>
                </a:solidFill>
                <a:latin typeface="Book Antiqua"/>
                <a:ea typeface="Book Antiqua"/>
                <a:cs typeface="Book Antiqua"/>
                <a:sym typeface="Book Antiqua"/>
              </a:defRPr>
            </a:lvl6pPr>
            <a:lvl7pPr marL="0" marR="0" lvl="6" indent="0" algn="r" rtl="0">
              <a:spcBef>
                <a:spcPts val="0"/>
              </a:spcBef>
              <a:buNone/>
              <a:defRPr sz="1200" b="0" u="none">
                <a:solidFill>
                  <a:srgbClr val="895D1D"/>
                </a:solidFill>
                <a:latin typeface="Book Antiqua"/>
                <a:ea typeface="Book Antiqua"/>
                <a:cs typeface="Book Antiqua"/>
                <a:sym typeface="Book Antiqua"/>
              </a:defRPr>
            </a:lvl7pPr>
            <a:lvl8pPr marL="0" marR="0" lvl="7" indent="0" algn="r" rtl="0">
              <a:spcBef>
                <a:spcPts val="0"/>
              </a:spcBef>
              <a:buNone/>
              <a:defRPr sz="1200" b="0" u="none">
                <a:solidFill>
                  <a:srgbClr val="895D1D"/>
                </a:solidFill>
                <a:latin typeface="Book Antiqua"/>
                <a:ea typeface="Book Antiqua"/>
                <a:cs typeface="Book Antiqua"/>
                <a:sym typeface="Book Antiqua"/>
              </a:defRPr>
            </a:lvl8pPr>
            <a:lvl9pPr marL="0" marR="0" lvl="8" indent="0" algn="r" rtl="0">
              <a:spcBef>
                <a:spcPts val="0"/>
              </a:spcBef>
              <a:buNone/>
              <a:defRPr sz="1200" b="0" u="none">
                <a:solidFill>
                  <a:srgbClr val="895D1D"/>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6" descr="Image result for power to overcome"/>
          <p:cNvPicPr preferRelativeResize="0"/>
          <p:nvPr/>
        </p:nvPicPr>
        <p:blipFill rotWithShape="1">
          <a:blip r:embed="rId3">
            <a:alphaModFix/>
          </a:blip>
          <a:srcRect l="7350" r="7701" b="16816"/>
          <a:stretch/>
        </p:blipFill>
        <p:spPr>
          <a:xfrm>
            <a:off x="1" y="793473"/>
            <a:ext cx="9143999" cy="50739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419" name="Google Shape;419;p55"/>
          <p:cNvSpPr txBox="1">
            <a:spLocks noGrp="1"/>
          </p:cNvSpPr>
          <p:nvPr>
            <p:ph type="body" idx="1"/>
          </p:nvPr>
        </p:nvSpPr>
        <p:spPr>
          <a:xfrm>
            <a:off x="457200" y="1920240"/>
            <a:ext cx="8229600" cy="3032760"/>
          </a:xfrm>
          <a:prstGeom prst="rect">
            <a:avLst/>
          </a:prstGeom>
          <a:noFill/>
          <a:ln>
            <a:noFill/>
          </a:ln>
        </p:spPr>
        <p:txBody>
          <a:bodyPr spcFirstLastPara="1" wrap="square" lIns="91425" tIns="45700" rIns="91425" bIns="45700" anchor="t" anchorCtr="0">
            <a:noAutofit/>
          </a:bodyPr>
          <a:lstStyle/>
          <a:p>
            <a:pPr marL="137160" marR="0" lvl="0" indent="0" algn="ctr" rtl="0">
              <a:spcBef>
                <a:spcPts val="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Ezekiel 2:4-8</a:t>
            </a:r>
            <a:endParaRPr/>
          </a:p>
          <a:p>
            <a:pPr marL="137160" marR="0" lvl="0" indent="0" algn="l" rtl="0">
              <a:spcBef>
                <a:spcPts val="820"/>
              </a:spcBef>
              <a:spcAft>
                <a:spcPts val="0"/>
              </a:spcAft>
              <a:buClr>
                <a:srgbClr val="F9F9F9"/>
              </a:buClr>
              <a:buSzPts val="2665"/>
              <a:buFont typeface="Noto Sans Symbols"/>
              <a:buNone/>
            </a:pPr>
            <a:endParaRPr sz="4100" b="1" i="0" u="none" strike="noStrike" cap="none">
              <a:solidFill>
                <a:srgbClr val="EAD594"/>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426" name="Google Shape;426;p56"/>
          <p:cNvSpPr txBox="1">
            <a:spLocks noGrp="1"/>
          </p:cNvSpPr>
          <p:nvPr>
            <p:ph type="body" idx="1"/>
          </p:nvPr>
        </p:nvSpPr>
        <p:spPr>
          <a:xfrm>
            <a:off x="457200" y="1920240"/>
            <a:ext cx="8229600" cy="4404360"/>
          </a:xfrm>
          <a:prstGeom prst="rect">
            <a:avLst/>
          </a:prstGeom>
          <a:noFill/>
          <a:ln>
            <a:noFill/>
          </a:ln>
        </p:spPr>
        <p:txBody>
          <a:bodyPr spcFirstLastPara="1" wrap="square" lIns="91425" tIns="45700" rIns="91425" bIns="45700" anchor="t" anchorCtr="0">
            <a:noAutofit/>
          </a:bodyPr>
          <a:lstStyle/>
          <a:p>
            <a:pPr marL="137160" marR="0" lvl="0" indent="0" algn="ctr" rtl="0">
              <a:spcBef>
                <a:spcPts val="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Acts 1:4-5</a:t>
            </a:r>
            <a:endParaRPr/>
          </a:p>
          <a:p>
            <a:pPr marL="137160" marR="0" lvl="0" indent="0" algn="ctr" rtl="0">
              <a:spcBef>
                <a:spcPts val="820"/>
              </a:spcBef>
              <a:spcAft>
                <a:spcPts val="0"/>
              </a:spcAft>
              <a:buClr>
                <a:srgbClr val="F9F9F9"/>
              </a:buClr>
              <a:buSzPts val="2665"/>
              <a:buFont typeface="Noto Sans Symbols"/>
              <a:buNone/>
            </a:pPr>
            <a:endParaRPr sz="4100" b="1" i="0" u="none" strike="noStrike" cap="none">
              <a:solidFill>
                <a:srgbClr val="EAD594"/>
              </a:solidFill>
              <a:latin typeface="Lucida Sans"/>
              <a:ea typeface="Lucida Sans"/>
              <a:cs typeface="Lucida Sans"/>
              <a:sym typeface="Lucida Sans"/>
            </a:endParaRPr>
          </a:p>
          <a:p>
            <a:pPr marL="137160" marR="0" lvl="0" indent="0" algn="ctr" rtl="0">
              <a:spcBef>
                <a:spcPts val="82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Acts 1:7-8</a:t>
            </a:r>
            <a:endParaRPr/>
          </a:p>
          <a:p>
            <a:pPr marL="137160" marR="0" lvl="0" indent="0" algn="ctr" rtl="0">
              <a:spcBef>
                <a:spcPts val="820"/>
              </a:spcBef>
              <a:spcAft>
                <a:spcPts val="0"/>
              </a:spcAft>
              <a:buClr>
                <a:srgbClr val="F9F9F9"/>
              </a:buClr>
              <a:buSzPts val="2665"/>
              <a:buFont typeface="Noto Sans Symbols"/>
              <a:buNone/>
            </a:pPr>
            <a:endParaRPr sz="4100" b="1" i="0" u="none" strike="noStrike" cap="none">
              <a:solidFill>
                <a:srgbClr val="EAD594"/>
              </a:solidFill>
              <a:latin typeface="Lucida Sans"/>
              <a:ea typeface="Lucida Sans"/>
              <a:cs typeface="Lucida Sans"/>
              <a:sym typeface="Lucida Sans"/>
            </a:endParaRPr>
          </a:p>
          <a:p>
            <a:pPr marL="137160" marR="0" lvl="0" indent="0" algn="ctr" rtl="0">
              <a:spcBef>
                <a:spcPts val="82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Acts 2:41-43</a:t>
            </a:r>
            <a:endParaRPr/>
          </a:p>
          <a:p>
            <a:pPr marL="137160" marR="0" lvl="0" indent="0" algn="l" rtl="0">
              <a:spcBef>
                <a:spcPts val="820"/>
              </a:spcBef>
              <a:spcAft>
                <a:spcPts val="0"/>
              </a:spcAft>
              <a:buClr>
                <a:srgbClr val="F9F9F9"/>
              </a:buClr>
              <a:buSzPts val="2665"/>
              <a:buFont typeface="Noto Sans Symbols"/>
              <a:buNone/>
            </a:pPr>
            <a:endParaRPr sz="4100" b="1" i="0" u="none" strike="noStrike" cap="none">
              <a:solidFill>
                <a:srgbClr val="EAD594"/>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fade">
                                      <p:cBhvr>
                                        <p:cTn id="7" dur="500"/>
                                        <p:tgtEl>
                                          <p:spTgt spid="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1" end="1"/>
                                            </p:txEl>
                                          </p:spTgt>
                                        </p:tgtEl>
                                        <p:attrNameLst>
                                          <p:attrName>style.visibility</p:attrName>
                                        </p:attrNameLst>
                                      </p:cBhvr>
                                      <p:to>
                                        <p:strVal val="visible"/>
                                      </p:to>
                                    </p:set>
                                    <p:animEffect transition="in" filter="fade">
                                      <p:cBhvr>
                                        <p:cTn id="12" dur="500"/>
                                        <p:tgtEl>
                                          <p:spTgt spid="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xEl>
                                              <p:pRg st="2" end="2"/>
                                            </p:txEl>
                                          </p:spTgt>
                                        </p:tgtEl>
                                        <p:attrNameLst>
                                          <p:attrName>style.visibility</p:attrName>
                                        </p:attrNameLst>
                                      </p:cBhvr>
                                      <p:to>
                                        <p:strVal val="visible"/>
                                      </p:to>
                                    </p:set>
                                    <p:animEffect transition="in" filter="fade">
                                      <p:cBhvr>
                                        <p:cTn id="17" dur="500"/>
                                        <p:tgtEl>
                                          <p:spTgt spid="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xEl>
                                              <p:pRg st="3" end="3"/>
                                            </p:txEl>
                                          </p:spTgt>
                                        </p:tgtEl>
                                        <p:attrNameLst>
                                          <p:attrName>style.visibility</p:attrName>
                                        </p:attrNameLst>
                                      </p:cBhvr>
                                      <p:to>
                                        <p:strVal val="visible"/>
                                      </p:to>
                                    </p:set>
                                    <p:animEffect transition="in" filter="fade">
                                      <p:cBhvr>
                                        <p:cTn id="22" dur="500"/>
                                        <p:tgtEl>
                                          <p:spTgt spid="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xEl>
                                              <p:pRg st="4" end="4"/>
                                            </p:txEl>
                                          </p:spTgt>
                                        </p:tgtEl>
                                        <p:attrNameLst>
                                          <p:attrName>style.visibility</p:attrName>
                                        </p:attrNameLst>
                                      </p:cBhvr>
                                      <p:to>
                                        <p:strVal val="visible"/>
                                      </p:to>
                                    </p:set>
                                    <p:animEffect transition="in" filter="fade">
                                      <p:cBhvr>
                                        <p:cTn id="27" dur="500"/>
                                        <p:tgtEl>
                                          <p:spTgt spid="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6">
                                            <p:txEl>
                                              <p:pRg st="5" end="5"/>
                                            </p:txEl>
                                          </p:spTgt>
                                        </p:tgtEl>
                                        <p:attrNameLst>
                                          <p:attrName>style.visibility</p:attrName>
                                        </p:attrNameLst>
                                      </p:cBhvr>
                                      <p:to>
                                        <p:strVal val="visible"/>
                                      </p:to>
                                    </p:set>
                                    <p:animEffect transition="in" filter="fade">
                                      <p:cBhvr>
                                        <p:cTn id="32" dur="500"/>
                                        <p:tgtEl>
                                          <p:spTgt spid="4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7" descr="Image result for power to overcome"/>
          <p:cNvPicPr preferRelativeResize="0"/>
          <p:nvPr/>
        </p:nvPicPr>
        <p:blipFill rotWithShape="1">
          <a:blip r:embed="rId3">
            <a:alphaModFix/>
          </a:blip>
          <a:srcRect l="7350" r="7701" b="16816"/>
          <a:stretch/>
        </p:blipFill>
        <p:spPr>
          <a:xfrm>
            <a:off x="1" y="793473"/>
            <a:ext cx="9143999" cy="5073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7"/>
          <p:cNvPicPr preferRelativeResize="0"/>
          <p:nvPr/>
        </p:nvPicPr>
        <p:blipFill rotWithShape="1">
          <a:blip r:embed="rId3">
            <a:alphaModFix/>
          </a:blip>
          <a:srcRect/>
          <a:stretch/>
        </p:blipFill>
        <p:spPr>
          <a:xfrm>
            <a:off x="0" y="0"/>
            <a:ext cx="9144000" cy="6938010"/>
          </a:xfrm>
          <a:prstGeom prst="rect">
            <a:avLst/>
          </a:prstGeom>
          <a:noFill/>
          <a:ln>
            <a:noFill/>
          </a:ln>
        </p:spPr>
      </p:pic>
      <p:pic>
        <p:nvPicPr>
          <p:cNvPr id="368" name="Google Shape;368;p47"/>
          <p:cNvPicPr preferRelativeResize="0"/>
          <p:nvPr/>
        </p:nvPicPr>
        <p:blipFill rotWithShape="1">
          <a:blip r:embed="rId4">
            <a:alphaModFix/>
          </a:blip>
          <a:srcRect/>
          <a:stretch/>
        </p:blipFill>
        <p:spPr>
          <a:xfrm>
            <a:off x="6535505" y="5618922"/>
            <a:ext cx="2012147" cy="10713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2"/>
        <p:cNvGrpSpPr/>
        <p:nvPr/>
      </p:nvGrpSpPr>
      <p:grpSpPr>
        <a:xfrm>
          <a:off x="0" y="0"/>
          <a:ext cx="0" cy="0"/>
          <a:chOff x="0" y="0"/>
          <a:chExt cx="0" cy="0"/>
        </a:xfrm>
      </p:grpSpPr>
      <p:sp>
        <p:nvSpPr>
          <p:cNvPr id="373" name="Google Shape;373;p48"/>
          <p:cNvSpPr txBox="1">
            <a:spLocks noGrp="1"/>
          </p:cNvSpPr>
          <p:nvPr>
            <p:ph type="ctrTitle"/>
          </p:nvPr>
        </p:nvSpPr>
        <p:spPr>
          <a:xfrm rot="-180000">
            <a:off x="668401" y="662656"/>
            <a:ext cx="7316390" cy="276652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7200"/>
              <a:buFont typeface="Impact"/>
              <a:buNone/>
            </a:pPr>
            <a:r>
              <a:rPr lang="en-US" sz="7200" b="0" i="0" u="none" strike="noStrike" cap="none">
                <a:solidFill>
                  <a:schemeClr val="accent1"/>
                </a:solidFill>
                <a:latin typeface="Impact"/>
                <a:ea typeface="Impact"/>
                <a:cs typeface="Impact"/>
                <a:sym typeface="Impact"/>
              </a:rPr>
              <a:t>The Church That Jesus Would Build Today</a:t>
            </a:r>
            <a:endParaRPr sz="7200" b="0" i="0" u="none" strike="noStrike" cap="none">
              <a:solidFill>
                <a:schemeClr val="accent1"/>
              </a:solidFill>
              <a:latin typeface="Impact"/>
              <a:ea typeface="Impact"/>
              <a:cs typeface="Impact"/>
              <a:sym typeface="Impact"/>
            </a:endParaRPr>
          </a:p>
        </p:txBody>
      </p:sp>
      <p:sp>
        <p:nvSpPr>
          <p:cNvPr id="374" name="Google Shape;374;p48"/>
          <p:cNvSpPr txBox="1">
            <a:spLocks noGrp="1"/>
          </p:cNvSpPr>
          <p:nvPr>
            <p:ph type="subTitle" idx="1"/>
          </p:nvPr>
        </p:nvSpPr>
        <p:spPr>
          <a:xfrm rot="-180000">
            <a:off x="737297" y="3505210"/>
            <a:ext cx="7316390" cy="550333"/>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Clr>
                <a:schemeClr val="accent1"/>
              </a:buClr>
              <a:buSzPts val="4480"/>
              <a:buFont typeface="Arial"/>
              <a:buNone/>
            </a:pPr>
            <a:r>
              <a:rPr lang="en-US" sz="2800" b="0" i="0" u="none" strike="noStrike" cap="none">
                <a:solidFill>
                  <a:srgbClr val="7F7F7F"/>
                </a:solidFill>
                <a:latin typeface="Impact"/>
                <a:ea typeface="Impact"/>
                <a:cs typeface="Impact"/>
                <a:sym typeface="Impact"/>
              </a:rPr>
              <a:t>BECOMING A CHURCH  AS JESUS INTENDED</a:t>
            </a:r>
            <a:endParaRPr sz="2800" b="0" i="0" u="none" strike="noStrike" cap="none">
              <a:solidFill>
                <a:srgbClr val="7F7F7F"/>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Effect transition="in" filter="fade">
                                      <p:cBhvr>
                                        <p:cTn id="7" dur="500"/>
                                        <p:tgtEl>
                                          <p:spTgt spid="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9"/>
          <p:cNvPicPr preferRelativeResize="0"/>
          <p:nvPr/>
        </p:nvPicPr>
        <p:blipFill rotWithShape="1">
          <a:blip r:embed="rId3">
            <a:alphaModFix/>
          </a:blip>
          <a:srcRect/>
          <a:stretch/>
        </p:blipFill>
        <p:spPr>
          <a:xfrm>
            <a:off x="304800" y="762000"/>
            <a:ext cx="8534400" cy="53097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endParaRPr sz="4100" b="1" i="0" u="none" strike="noStrike" cap="none">
              <a:solidFill>
                <a:srgbClr val="EAD594"/>
              </a:solidFill>
              <a:latin typeface="Lucida Sans"/>
              <a:ea typeface="Lucida Sans"/>
              <a:cs typeface="Lucida Sans"/>
              <a:sym typeface="Lucida Sans"/>
            </a:endParaRPr>
          </a:p>
        </p:txBody>
      </p:sp>
      <p:sp>
        <p:nvSpPr>
          <p:cNvPr id="385" name="Google Shape;385;p50"/>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marR="0" lvl="0" indent="-295910" algn="l" rtl="0">
              <a:spcBef>
                <a:spcPts val="0"/>
              </a:spcBef>
              <a:spcAft>
                <a:spcPts val="0"/>
              </a:spcAft>
              <a:buClr>
                <a:srgbClr val="F9F9F9"/>
              </a:buClr>
              <a:buSzPts val="1820"/>
              <a:buFont typeface="Noto Sans Symbols"/>
              <a:buNone/>
            </a:pPr>
            <a:endParaRPr sz="2800" b="0" i="0" u="none" strike="noStrike" cap="none">
              <a:solidFill>
                <a:schemeClr val="lt1"/>
              </a:solidFill>
              <a:latin typeface="Book Antiqua"/>
              <a:ea typeface="Book Antiqua"/>
              <a:cs typeface="Book Antiqua"/>
              <a:sym typeface="Book Antiqua"/>
            </a:endParaRPr>
          </a:p>
        </p:txBody>
      </p:sp>
      <p:pic>
        <p:nvPicPr>
          <p:cNvPr id="386" name="Google Shape;386;p50" descr="Image result for appeal to the heart"/>
          <p:cNvPicPr preferRelativeResize="0"/>
          <p:nvPr/>
        </p:nvPicPr>
        <p:blipFill rotWithShape="1">
          <a:blip r:embed="rId3">
            <a:alphaModFix/>
          </a:blip>
          <a:srcRect/>
          <a:stretch/>
        </p:blipFill>
        <p:spPr>
          <a:xfrm>
            <a:off x="0" y="0"/>
            <a:ext cx="9144000"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392" name="Google Shape;392;p51"/>
          <p:cNvSpPr txBox="1">
            <a:spLocks noGrp="1"/>
          </p:cNvSpPr>
          <p:nvPr>
            <p:ph type="body" idx="1"/>
          </p:nvPr>
        </p:nvSpPr>
        <p:spPr>
          <a:xfrm>
            <a:off x="457200" y="3655876"/>
            <a:ext cx="8229600" cy="3032760"/>
          </a:xfrm>
          <a:prstGeom prst="rect">
            <a:avLst/>
          </a:prstGeom>
          <a:noFill/>
          <a:ln>
            <a:noFill/>
          </a:ln>
        </p:spPr>
        <p:txBody>
          <a:bodyPr spcFirstLastPara="1" wrap="square" lIns="91425" tIns="45700" rIns="91425" bIns="45700" anchor="t" anchorCtr="0">
            <a:noAutofit/>
          </a:bodyPr>
          <a:lstStyle/>
          <a:p>
            <a:pPr marL="137160" marR="0" lvl="0" indent="0" algn="ctr" rtl="0">
              <a:spcBef>
                <a:spcPts val="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Luke 10:1-24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399" name="Google Shape;399;p52"/>
          <p:cNvSpPr txBox="1">
            <a:spLocks noGrp="1"/>
          </p:cNvSpPr>
          <p:nvPr>
            <p:ph type="body" idx="1"/>
          </p:nvPr>
        </p:nvSpPr>
        <p:spPr>
          <a:xfrm>
            <a:off x="457200" y="1920240"/>
            <a:ext cx="8229600" cy="3032760"/>
          </a:xfrm>
          <a:prstGeom prst="rect">
            <a:avLst/>
          </a:prstGeom>
          <a:noFill/>
          <a:ln>
            <a:noFill/>
          </a:ln>
        </p:spPr>
        <p:txBody>
          <a:bodyPr spcFirstLastPara="1" wrap="square" lIns="91425" tIns="45700" rIns="91425" bIns="45700" anchor="t" anchorCtr="0">
            <a:noAutofit/>
          </a:bodyPr>
          <a:lstStyle/>
          <a:p>
            <a:pPr marL="137160" marR="0" lvl="0" indent="0" algn="l" rtl="0">
              <a:lnSpc>
                <a:spcPct val="80000"/>
              </a:lnSpc>
              <a:spcBef>
                <a:spcPts val="0"/>
              </a:spcBef>
              <a:spcAft>
                <a:spcPts val="0"/>
              </a:spcAft>
              <a:buClr>
                <a:srgbClr val="F9F9F9"/>
              </a:buClr>
              <a:buSzPts val="2265"/>
              <a:buFont typeface="Noto Sans Symbols"/>
              <a:buNone/>
            </a:pPr>
            <a:r>
              <a:rPr lang="en-US" sz="3484" b="1" i="0" u="none" strike="noStrike" cap="none">
                <a:solidFill>
                  <a:srgbClr val="EAD594"/>
                </a:solidFill>
                <a:latin typeface="Lucida Sans"/>
                <a:ea typeface="Lucida Sans"/>
                <a:cs typeface="Lucida Sans"/>
                <a:sym typeface="Lucida Sans"/>
              </a:rPr>
              <a:t>Luke 10:19</a:t>
            </a:r>
            <a:endParaRPr/>
          </a:p>
          <a:p>
            <a:pPr marL="137160" marR="0" lvl="0" indent="0" algn="l" rtl="0">
              <a:lnSpc>
                <a:spcPct val="80000"/>
              </a:lnSpc>
              <a:spcBef>
                <a:spcPts val="697"/>
              </a:spcBef>
              <a:spcAft>
                <a:spcPts val="0"/>
              </a:spcAft>
              <a:buClr>
                <a:srgbClr val="F9F9F9"/>
              </a:buClr>
              <a:buSzPts val="2265"/>
              <a:buFont typeface="Noto Sans Symbols"/>
              <a:buNone/>
            </a:pPr>
            <a:r>
              <a:rPr lang="en-US" sz="3484" b="1" i="0" u="none" strike="noStrike" cap="none">
                <a:solidFill>
                  <a:srgbClr val="EAD594"/>
                </a:solidFill>
                <a:latin typeface="Lucida Sans"/>
                <a:ea typeface="Lucida Sans"/>
                <a:cs typeface="Lucida Sans"/>
                <a:sym typeface="Lucida Sans"/>
              </a:rPr>
              <a:t>I have given you authority to trample on snakes and scorpions and to overcome all the power of the enemy; nothing will harm you.</a:t>
            </a:r>
            <a:br>
              <a:rPr lang="en-US" sz="3484" b="1" i="0" u="none" strike="noStrike" cap="none">
                <a:solidFill>
                  <a:srgbClr val="EAD594"/>
                </a:solidFill>
                <a:latin typeface="Lucida Sans"/>
                <a:ea typeface="Lucida Sans"/>
                <a:cs typeface="Lucida Sans"/>
                <a:sym typeface="Lucida Sans"/>
              </a:rPr>
            </a:br>
            <a:endParaRPr sz="3484" b="1" i="0" u="none" strike="noStrike" cap="none">
              <a:solidFill>
                <a:srgbClr val="EAD594"/>
              </a:solidFill>
              <a:latin typeface="Lucida Sans"/>
              <a:ea typeface="Lucida Sans"/>
              <a:cs typeface="Lucida Sans"/>
              <a:sym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405" name="Google Shape;405;p53"/>
          <p:cNvSpPr txBox="1">
            <a:spLocks noGrp="1"/>
          </p:cNvSpPr>
          <p:nvPr>
            <p:ph type="body" idx="1"/>
          </p:nvPr>
        </p:nvSpPr>
        <p:spPr>
          <a:xfrm>
            <a:off x="457200" y="1920240"/>
            <a:ext cx="8229600" cy="3032760"/>
          </a:xfrm>
          <a:prstGeom prst="rect">
            <a:avLst/>
          </a:prstGeom>
          <a:noFill/>
          <a:ln>
            <a:noFill/>
          </a:ln>
        </p:spPr>
        <p:txBody>
          <a:bodyPr spcFirstLastPara="1" wrap="square" lIns="91425" tIns="45700" rIns="91425" bIns="45700" anchor="t" anchorCtr="0">
            <a:noAutofit/>
          </a:bodyPr>
          <a:lstStyle/>
          <a:p>
            <a:pPr marL="137160" marR="0" lvl="0" indent="0" algn="l" rtl="0">
              <a:lnSpc>
                <a:spcPct val="80000"/>
              </a:lnSpc>
              <a:spcBef>
                <a:spcPts val="0"/>
              </a:spcBef>
              <a:spcAft>
                <a:spcPts val="0"/>
              </a:spcAft>
              <a:buClr>
                <a:srgbClr val="F9F9F9"/>
              </a:buClr>
              <a:buSzPts val="1866"/>
              <a:buFont typeface="Noto Sans Symbols"/>
              <a:buNone/>
            </a:pPr>
            <a:r>
              <a:rPr lang="en-US" sz="2870" b="1" i="0" u="none" strike="noStrike" cap="none">
                <a:solidFill>
                  <a:srgbClr val="EAD594"/>
                </a:solidFill>
                <a:latin typeface="Lucida Sans"/>
                <a:ea typeface="Lucida Sans"/>
                <a:cs typeface="Lucida Sans"/>
                <a:sym typeface="Lucida Sans"/>
              </a:rPr>
              <a:t>Luke 10:19 (AMPC)</a:t>
            </a:r>
            <a:endParaRPr/>
          </a:p>
          <a:p>
            <a:pPr marL="137160" marR="0" lvl="0" indent="0" algn="l" rtl="0">
              <a:lnSpc>
                <a:spcPct val="80000"/>
              </a:lnSpc>
              <a:spcBef>
                <a:spcPts val="574"/>
              </a:spcBef>
              <a:spcAft>
                <a:spcPts val="0"/>
              </a:spcAft>
              <a:buClr>
                <a:srgbClr val="F9F9F9"/>
              </a:buClr>
              <a:buSzPts val="1866"/>
              <a:buFont typeface="Noto Sans Symbols"/>
              <a:buNone/>
            </a:pPr>
            <a:r>
              <a:rPr lang="en-US" sz="2870" b="1" i="0" u="none" strike="noStrike" cap="none">
                <a:solidFill>
                  <a:srgbClr val="EAD594"/>
                </a:solidFill>
                <a:latin typeface="Lucida Sans"/>
                <a:ea typeface="Lucida Sans"/>
                <a:cs typeface="Lucida Sans"/>
                <a:sym typeface="Lucida Sans"/>
              </a:rPr>
              <a:t>Behold! I have given you authority and power to trample upon serpents and scorpions, and [physical and mental strength and ability] over all the power that the enemy [possesses]; and nothing shall in any way harm you.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AD594"/>
              </a:buClr>
              <a:buSzPts val="4100"/>
              <a:buFont typeface="Lucida Sans"/>
              <a:buNone/>
            </a:pPr>
            <a:r>
              <a:rPr lang="en-US" sz="4100" b="1" i="0" u="none" strike="noStrike" cap="none">
                <a:solidFill>
                  <a:srgbClr val="EAD594"/>
                </a:solidFill>
                <a:latin typeface="Lucida Sans"/>
                <a:ea typeface="Lucida Sans"/>
                <a:cs typeface="Lucida Sans"/>
                <a:sym typeface="Lucida Sans"/>
              </a:rPr>
              <a:t>The Power to Overcome</a:t>
            </a:r>
            <a:endParaRPr/>
          </a:p>
        </p:txBody>
      </p:sp>
      <p:sp>
        <p:nvSpPr>
          <p:cNvPr id="412" name="Google Shape;412;p54"/>
          <p:cNvSpPr txBox="1">
            <a:spLocks noGrp="1"/>
          </p:cNvSpPr>
          <p:nvPr>
            <p:ph type="body" idx="1"/>
          </p:nvPr>
        </p:nvSpPr>
        <p:spPr>
          <a:xfrm>
            <a:off x="457200" y="1920240"/>
            <a:ext cx="8229600" cy="3032760"/>
          </a:xfrm>
          <a:prstGeom prst="rect">
            <a:avLst/>
          </a:prstGeom>
          <a:noFill/>
          <a:ln>
            <a:noFill/>
          </a:ln>
        </p:spPr>
        <p:txBody>
          <a:bodyPr spcFirstLastPara="1" wrap="square" lIns="91425" tIns="45700" rIns="91425" bIns="45700" anchor="t" anchorCtr="0">
            <a:noAutofit/>
          </a:bodyPr>
          <a:lstStyle/>
          <a:p>
            <a:pPr marL="137160" marR="0" lvl="0" indent="0" algn="ctr" rtl="0">
              <a:spcBef>
                <a:spcPts val="0"/>
              </a:spcBef>
              <a:spcAft>
                <a:spcPts val="0"/>
              </a:spcAft>
              <a:buClr>
                <a:srgbClr val="F9F9F9"/>
              </a:buClr>
              <a:buSzPts val="2665"/>
              <a:buFont typeface="Noto Sans Symbols"/>
              <a:buNone/>
            </a:pPr>
            <a:r>
              <a:rPr lang="en-US" sz="4100" b="1" i="0" u="none" strike="noStrike" cap="none">
                <a:solidFill>
                  <a:srgbClr val="EAD594"/>
                </a:solidFill>
                <a:latin typeface="Lucida Sans"/>
                <a:ea typeface="Lucida Sans"/>
                <a:cs typeface="Lucida Sans"/>
                <a:sym typeface="Lucida Sans"/>
              </a:rPr>
              <a:t>Acts 26:16-18</a:t>
            </a:r>
            <a:endParaRPr/>
          </a:p>
          <a:p>
            <a:pPr marL="137160" marR="0" lvl="0" indent="0" algn="l" rtl="0">
              <a:spcBef>
                <a:spcPts val="820"/>
              </a:spcBef>
              <a:spcAft>
                <a:spcPts val="0"/>
              </a:spcAft>
              <a:buClr>
                <a:srgbClr val="F9F9F9"/>
              </a:buClr>
              <a:buSzPts val="2665"/>
              <a:buFont typeface="Noto Sans Symbols"/>
              <a:buNone/>
            </a:pPr>
            <a:endParaRPr sz="4100" b="1" i="0" u="none" strike="noStrike" cap="none">
              <a:solidFill>
                <a:srgbClr val="EAD594"/>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Words>
  <PresentationFormat>On-screen Show (4:3)</PresentationFormat>
  <Paragraphs>54</Paragraphs>
  <Slides>12</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Impact</vt:lpstr>
      <vt:lpstr>Lucida Sans</vt:lpstr>
      <vt:lpstr>Book Antiqua</vt:lpstr>
      <vt:lpstr>Noto Sans Symbols</vt:lpstr>
      <vt:lpstr>Calibri</vt:lpstr>
      <vt:lpstr>Apex</vt:lpstr>
      <vt:lpstr>Main Event</vt:lpstr>
      <vt:lpstr>Hardcover</vt:lpstr>
      <vt:lpstr>Hardcover</vt:lpstr>
      <vt:lpstr>Slide 1</vt:lpstr>
      <vt:lpstr>Slide 2</vt:lpstr>
      <vt:lpstr>The Church That Jesus Would Build Today</vt:lpstr>
      <vt:lpstr>Slide 4</vt:lpstr>
      <vt:lpstr>Slide 5</vt:lpstr>
      <vt:lpstr>The Power to Overcome</vt:lpstr>
      <vt:lpstr>The Power to Overcome</vt:lpstr>
      <vt:lpstr>The Power to Overcome</vt:lpstr>
      <vt:lpstr>The Power to Overcome</vt:lpstr>
      <vt:lpstr>The Power to Overcome</vt:lpstr>
      <vt:lpstr>The Power to Overcome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modified xsi:type="dcterms:W3CDTF">2018-09-11T16:13:35Z</dcterms:modified>
</cp:coreProperties>
</file>