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Ask-</a:t>
            </a:r>
            <a:endParaRPr/>
          </a:p>
          <a:p>
            <a:pPr marL="174708" marR="0" lvl="0" indent="-1747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petition of one who is lesser in position than he to whom the petition is made</a:t>
            </a:r>
            <a:endParaRPr/>
          </a:p>
          <a:p>
            <a:pPr marL="174708" marR="0" lvl="0" indent="-1747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man asking God</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Imagine</a:t>
            </a:r>
            <a:endParaRPr/>
          </a:p>
          <a:p>
            <a:pPr marL="174708" marR="0" lvl="0" indent="-1747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perceive with the mind, understand, have understanding</a:t>
            </a:r>
            <a:endParaRPr/>
          </a:p>
          <a:p>
            <a:pPr marL="174708" marR="0" lvl="0" indent="-1747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think upon, heed, ponder, consider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1" name="Google Shape;151;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8" name="Google Shape;158;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 the glory-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good opinion, praise, honor, glory, an appearance commanding respect, magnificence, excellence, manifestation of glory</a:t>
            </a:r>
            <a:endParaRPr/>
          </a:p>
        </p:txBody>
      </p:sp>
      <p:sp>
        <p:nvSpPr>
          <p:cNvPr id="165" name="Google Shape;165;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Generation </a:t>
            </a:r>
            <a:endParaRPr/>
          </a:p>
          <a:p>
            <a:pPr marL="174708" marR="0" lvl="0" indent="-1747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age, generation, nation, time.</a:t>
            </a:r>
            <a:endParaRPr/>
          </a:p>
        </p:txBody>
      </p:sp>
      <p:sp>
        <p:nvSpPr>
          <p:cNvPr id="172" name="Google Shape;172;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Amen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 universal word. It has been called the best known word in human speech.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Hebrew word for "believe" (amam), or faithful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came to mean "sure" or "truly", an expression of absolute trust and confidence.</a:t>
            </a:r>
            <a:endParaRPr/>
          </a:p>
        </p:txBody>
      </p:sp>
      <p:sp>
        <p:nvSpPr>
          <p:cNvPr id="179" name="Google Shape;179;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6" name="Google Shape;186;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3" name="Google Shape;193;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0" name="Google Shape;200;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0" name="Google Shape;100;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7" name="Google Shape;107;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4" name="Google Shape;114;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3" name="Google Shape;123;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Dynamai-dynamite, dynamo</a:t>
            </a:r>
            <a:endParaRPr/>
          </a:p>
          <a:p>
            <a:pPr marL="640594" marR="0" lvl="1" indent="-174707"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By virtue of one’s own ability and resources</a:t>
            </a:r>
            <a:endParaRPr/>
          </a:p>
          <a:p>
            <a:pPr marL="640594" marR="0" lvl="1" indent="-174707"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Of a state of mind </a:t>
            </a:r>
            <a:endParaRPr/>
          </a:p>
          <a:p>
            <a:pPr marL="640594" marR="0" lvl="1" indent="-174707"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Through favorable circumstances</a:t>
            </a:r>
            <a:endParaRPr/>
          </a:p>
          <a:p>
            <a:pPr marL="640594" marR="0" lvl="1" indent="-174707"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By permission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Google Shape;130;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7" name="Google Shape;137;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1" u="none" strike="noStrike" cap="none">
                <a:solidFill>
                  <a:schemeClr val="dk1"/>
                </a:solidFill>
                <a:latin typeface="Calibri"/>
                <a:ea typeface="Calibri"/>
                <a:cs typeface="Calibri"/>
                <a:sym typeface="Calibri"/>
              </a:rPr>
              <a:t>Hyperekperissou +  hyper</a:t>
            </a:r>
            <a:endParaRPr sz="1200" b="0" i="0" u="none" strike="noStrike" cap="none">
              <a:solidFill>
                <a:schemeClr val="dk1"/>
              </a:solidFill>
              <a:latin typeface="Calibri"/>
              <a:ea typeface="Calibri"/>
              <a:cs typeface="Calibri"/>
              <a:sym typeface="Calibri"/>
            </a:endParaRPr>
          </a:p>
        </p:txBody>
      </p:sp>
      <p:sp>
        <p:nvSpPr>
          <p:cNvPr id="144" name="Google Shape;144;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365D"/>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jZMUvn21Q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youtube.com/watch?v=AjZMUvn21Q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1" y="669026"/>
            <a:ext cx="9143999" cy="51434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54" name="Google Shape;154;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Than all we </a:t>
            </a:r>
            <a:r>
              <a:rPr lang="en-US" sz="3200" b="1" i="0" u="sng" strike="noStrike" cap="none">
                <a:solidFill>
                  <a:schemeClr val="lt1"/>
                </a:solidFill>
                <a:latin typeface="Calibri"/>
                <a:ea typeface="Calibri"/>
                <a:cs typeface="Calibri"/>
                <a:sym typeface="Calibri"/>
              </a:rPr>
              <a:t>ask</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Than all we </a:t>
            </a:r>
            <a:r>
              <a:rPr lang="en-US" sz="3200" b="1" i="0" u="sng" strike="noStrike" cap="none">
                <a:solidFill>
                  <a:schemeClr val="lt1"/>
                </a:solidFill>
                <a:latin typeface="Calibri"/>
                <a:ea typeface="Calibri"/>
                <a:cs typeface="Calibri"/>
                <a:sym typeface="Calibri"/>
              </a:rPr>
              <a:t>imagine</a:t>
            </a:r>
            <a:endParaRPr/>
          </a:p>
          <a:p>
            <a:pPr marL="0" marR="0" lvl="0" indent="0" algn="l" rtl="0">
              <a:spcBef>
                <a:spcPts val="640"/>
              </a:spcBef>
              <a:spcAft>
                <a:spcPts val="0"/>
              </a:spcAft>
              <a:buClr>
                <a:schemeClr val="dk1"/>
              </a:buClr>
              <a:buSzPts val="3200"/>
              <a:buFont typeface="Arial"/>
              <a:buNone/>
            </a:pPr>
            <a:endParaRPr sz="3200" b="0" i="0" u="sng"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61" name="Google Shape;16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At work within us</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-to put forth power, be operative, to work</a:t>
            </a:r>
            <a:endParaRPr sz="3200" b="0" i="0" u="sng"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sng"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68" name="Google Shape;168;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To Him be the glory </a:t>
            </a:r>
            <a:endParaRPr/>
          </a:p>
          <a:p>
            <a:pPr marL="342900" marR="0" lvl="0" indent="-342900" algn="l" rtl="0">
              <a:spcBef>
                <a:spcPts val="640"/>
              </a:spcBef>
              <a:spcAft>
                <a:spcPts val="0"/>
              </a:spcAft>
              <a:buClr>
                <a:schemeClr val="lt1"/>
              </a:buClr>
              <a:buSzPts val="3200"/>
              <a:buFont typeface="Arial"/>
              <a:buChar char="•"/>
            </a:pPr>
            <a:r>
              <a:rPr lang="en-US" sz="3200" b="1" i="0" u="none" strike="noStrike" cap="none">
                <a:solidFill>
                  <a:schemeClr val="lt1"/>
                </a:solidFill>
                <a:latin typeface="Calibri"/>
                <a:ea typeface="Calibri"/>
                <a:cs typeface="Calibri"/>
                <a:sym typeface="Calibri"/>
              </a:rPr>
              <a:t>in the church</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ts val="3200"/>
              <a:buFont typeface="Arial"/>
              <a:buChar char="•"/>
            </a:pPr>
            <a:r>
              <a:rPr lang="en-US" sz="3200" b="1" i="0" u="none" strike="noStrike" cap="none">
                <a:solidFill>
                  <a:schemeClr val="lt1"/>
                </a:solidFill>
                <a:latin typeface="Calibri"/>
                <a:ea typeface="Calibri"/>
                <a:cs typeface="Calibri"/>
                <a:sym typeface="Calibri"/>
              </a:rPr>
              <a:t>in Christ Jesus </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sng"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75" name="Google Shape;175;p25"/>
          <p:cNvSpPr txBox="1">
            <a:spLocks noGrp="1"/>
          </p:cNvSpPr>
          <p:nvPr>
            <p:ph type="body" idx="1"/>
          </p:nvPr>
        </p:nvSpPr>
        <p:spPr>
          <a:xfrm>
            <a:off x="457200" y="151218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Throughout all generations</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For ever and ever!  </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sng"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82" name="Google Shape;182;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Amen</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so it is, so be it, may it be fulfilled</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made the substance of what was uttered their own </a:t>
            </a:r>
            <a:endParaRPr/>
          </a:p>
          <a:p>
            <a:pPr marL="0" marR="0" lvl="0" indent="0" algn="l" rtl="0">
              <a:spcBef>
                <a:spcPts val="640"/>
              </a:spcBef>
              <a:spcAft>
                <a:spcPts val="0"/>
              </a:spcAft>
              <a:buClr>
                <a:schemeClr val="dk1"/>
              </a:buClr>
              <a:buSzPts val="3200"/>
              <a:buFont typeface="Arial"/>
              <a:buNone/>
            </a:pPr>
            <a:endParaRPr sz="3200" b="0" i="0" u="sng"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89" name="Google Shape;189;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Ephesians 3:20 (MSG)</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God can do anything, you know—far more than you could ever imagine or guess or request in your wildest dreams! He does it not by pushing us around but by working within us, his Spirit deeply and gently within us.</a:t>
            </a:r>
            <a:endParaRPr sz="3200" b="0" i="0" u="sng"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96" name="Google Shape;196;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Ephesians 3:21 (MSG)</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Glory to God in the church!</a:t>
            </a:r>
            <a:br>
              <a:rPr lang="en-US" sz="3200" b="0" i="0" u="none" strike="noStrike" cap="none">
                <a:solidFill>
                  <a:schemeClr val="lt1"/>
                </a:solidFill>
                <a:latin typeface="Calibri"/>
                <a:ea typeface="Calibri"/>
                <a:cs typeface="Calibri"/>
                <a:sym typeface="Calibri"/>
              </a:rPr>
            </a:br>
            <a:r>
              <a:rPr lang="en-US" sz="3200" b="0" i="0" u="none" strike="noStrike" cap="none">
                <a:solidFill>
                  <a:schemeClr val="lt1"/>
                </a:solidFill>
                <a:latin typeface="Calibri"/>
                <a:ea typeface="Calibri"/>
                <a:cs typeface="Calibri"/>
                <a:sym typeface="Calibri"/>
              </a:rPr>
              <a:t>Glory to God in the Messiah, in Jesus!</a:t>
            </a:r>
            <a:br>
              <a:rPr lang="en-US" sz="3200" b="0" i="0" u="none" strike="noStrike" cap="none">
                <a:solidFill>
                  <a:schemeClr val="lt1"/>
                </a:solidFill>
                <a:latin typeface="Calibri"/>
                <a:ea typeface="Calibri"/>
                <a:cs typeface="Calibri"/>
                <a:sym typeface="Calibri"/>
              </a:rPr>
            </a:br>
            <a:r>
              <a:rPr lang="en-US" sz="3200" b="0" i="0" u="none" strike="noStrike" cap="none">
                <a:solidFill>
                  <a:schemeClr val="lt1"/>
                </a:solidFill>
                <a:latin typeface="Calibri"/>
                <a:ea typeface="Calibri"/>
                <a:cs typeface="Calibri"/>
                <a:sym typeface="Calibri"/>
              </a:rPr>
              <a:t>Glory down all the generations!</a:t>
            </a:r>
            <a:br>
              <a:rPr lang="en-US" sz="3200" b="0" i="0" u="none" strike="noStrike" cap="none">
                <a:solidFill>
                  <a:schemeClr val="lt1"/>
                </a:solidFill>
                <a:latin typeface="Calibri"/>
                <a:ea typeface="Calibri"/>
                <a:cs typeface="Calibri"/>
                <a:sym typeface="Calibri"/>
              </a:rPr>
            </a:br>
            <a:r>
              <a:rPr lang="en-US" sz="3200" b="0" i="0" u="none" strike="noStrike" cap="none">
                <a:solidFill>
                  <a:schemeClr val="lt1"/>
                </a:solidFill>
                <a:latin typeface="Calibri"/>
                <a:ea typeface="Calibri"/>
                <a:cs typeface="Calibri"/>
                <a:sym typeface="Calibri"/>
              </a:rPr>
              <a:t>Glory through all millennia! Oh, yes!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ctrTitle"/>
          </p:nvPr>
        </p:nvSpPr>
        <p:spPr>
          <a:xfrm>
            <a:off x="685800" y="25146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sng" strike="noStrike" cap="none">
                <a:solidFill>
                  <a:schemeClr val="hlink"/>
                </a:solidFill>
                <a:latin typeface="Calibri"/>
                <a:ea typeface="Calibri"/>
                <a:cs typeface="Calibri"/>
                <a:sym typeface="Calibri"/>
                <a:hlinkClick r:id="rId3"/>
              </a:rPr>
              <a:t>God is Able</a:t>
            </a:r>
            <a:endParaRPr sz="4400" b="0" i="0" u="none" strike="noStrike" cap="none">
              <a:solidFill>
                <a:schemeClr val="lt1"/>
              </a:solidFill>
              <a:latin typeface="Calibri"/>
              <a:ea typeface="Calibri"/>
              <a:cs typeface="Calibri"/>
              <a:sym typeface="Calibri"/>
            </a:endParaRPr>
          </a:p>
        </p:txBody>
      </p:sp>
      <p:pic>
        <p:nvPicPr>
          <p:cNvPr id="203" name="Google Shape;203;p29">
            <a:hlinkClick r:id="rId4"/>
          </p:cNvPr>
          <p:cNvPicPr preferRelativeResize="0"/>
          <p:nvPr/>
        </p:nvPicPr>
        <p:blipFill rotWithShape="1">
          <a:blip r:embed="rId5">
            <a:alphaModFix/>
          </a:blip>
          <a:srcRect/>
          <a:stretch/>
        </p:blipFill>
        <p:spPr>
          <a:xfrm>
            <a:off x="0" y="0"/>
            <a:ext cx="9144000" cy="5143500"/>
          </a:xfrm>
          <a:prstGeom prst="rect">
            <a:avLst/>
          </a:prstGeom>
          <a:noFill/>
          <a:ln>
            <a:noFill/>
          </a:ln>
        </p:spPr>
      </p:pic>
      <p:sp>
        <p:nvSpPr>
          <p:cNvPr id="204" name="Google Shape;204;p29"/>
          <p:cNvSpPr/>
          <p:nvPr/>
        </p:nvSpPr>
        <p:spPr>
          <a:xfrm>
            <a:off x="2775449" y="6324600"/>
            <a:ext cx="362535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 2016 South West Christian Church</a:t>
            </a:r>
            <a:endParaRPr/>
          </a:p>
        </p:txBody>
      </p:sp>
      <p:sp>
        <p:nvSpPr>
          <p:cNvPr id="5" name="Rectangle 4"/>
          <p:cNvSpPr/>
          <p:nvPr/>
        </p:nvSpPr>
        <p:spPr>
          <a:xfrm>
            <a:off x="2524952" y="5686618"/>
            <a:ext cx="4112023" cy="307777"/>
          </a:xfrm>
          <a:prstGeom prst="rect">
            <a:avLst/>
          </a:prstGeom>
        </p:spPr>
        <p:txBody>
          <a:bodyPr wrap="none">
            <a:spAutoFit/>
          </a:bodyPr>
          <a:lstStyle/>
          <a:p>
            <a:r>
              <a:rPr lang="en-US" dirty="0" smtClean="0">
                <a:solidFill>
                  <a:schemeClr val="bg1"/>
                </a:solidFill>
              </a:rPr>
              <a:t>http://www.youtube.com/watch?v=AjZMUvn21QU</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sz="4400" b="0" i="0" u="none" strike="noStrike" cap="none">
              <a:solidFill>
                <a:schemeClr val="lt1"/>
              </a:solidFill>
              <a:latin typeface="Calibri"/>
              <a:ea typeface="Calibri"/>
              <a:cs typeface="Calibri"/>
              <a:sym typeface="Calibri"/>
            </a:endParaRPr>
          </a:p>
        </p:txBody>
      </p:sp>
      <p:sp>
        <p:nvSpPr>
          <p:cNvPr id="96" name="Google Shape;96;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Ephesians 3:20-21</a:t>
            </a:r>
            <a:endParaRPr/>
          </a:p>
          <a:p>
            <a:pPr marL="0" marR="0" lvl="0" indent="0" algn="l" rtl="0">
              <a:spcBef>
                <a:spcPts val="640"/>
              </a:spcBef>
              <a:spcAft>
                <a:spcPts val="0"/>
              </a:spcAft>
              <a:buClr>
                <a:schemeClr val="lt1"/>
              </a:buClr>
              <a:buSzPts val="3200"/>
              <a:buFont typeface="Arial"/>
              <a:buNone/>
            </a:pPr>
            <a:r>
              <a:rPr lang="en-US" sz="3200" b="0" i="0" u="none" strike="noStrike" cap="none" baseline="30000">
                <a:solidFill>
                  <a:schemeClr val="lt1"/>
                </a:solidFill>
                <a:latin typeface="Calibri"/>
                <a:ea typeface="Calibri"/>
                <a:cs typeface="Calibri"/>
                <a:sym typeface="Calibri"/>
              </a:rPr>
              <a:t>20 </a:t>
            </a:r>
            <a:r>
              <a:rPr lang="en-US" sz="3200" b="0" i="0" u="none" strike="noStrike" cap="none">
                <a:solidFill>
                  <a:schemeClr val="lt1"/>
                </a:solidFill>
                <a:latin typeface="Calibri"/>
                <a:ea typeface="Calibri"/>
                <a:cs typeface="Calibri"/>
                <a:sym typeface="Calibri"/>
              </a:rPr>
              <a:t>Now to him who is able to do immeasurably more than all we ask or imagine, according to his power that is at work within us, </a:t>
            </a:r>
            <a:r>
              <a:rPr lang="en-US" sz="3200" b="0" i="0" u="none" strike="noStrike" cap="none" baseline="30000">
                <a:solidFill>
                  <a:schemeClr val="lt1"/>
                </a:solidFill>
                <a:latin typeface="Calibri"/>
                <a:ea typeface="Calibri"/>
                <a:cs typeface="Calibri"/>
                <a:sym typeface="Calibri"/>
              </a:rPr>
              <a:t>21 </a:t>
            </a:r>
            <a:r>
              <a:rPr lang="en-US" sz="3200" b="0" i="0" u="none" strike="noStrike" cap="none">
                <a:solidFill>
                  <a:schemeClr val="lt1"/>
                </a:solidFill>
                <a:latin typeface="Calibri"/>
                <a:ea typeface="Calibri"/>
                <a:cs typeface="Calibri"/>
                <a:sym typeface="Calibri"/>
              </a:rPr>
              <a:t>to him be glory in the church and in Christ Jesus throughout all generations, for ever and ever! Amen.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sz="4400" b="0" i="0" u="none" strike="noStrike" cap="none">
              <a:solidFill>
                <a:schemeClr val="lt1"/>
              </a:solidFill>
              <a:latin typeface="Calibri"/>
              <a:ea typeface="Calibri"/>
              <a:cs typeface="Calibri"/>
              <a:sym typeface="Calibri"/>
            </a:endParaRPr>
          </a:p>
        </p:txBody>
      </p:sp>
      <p:sp>
        <p:nvSpPr>
          <p:cNvPr id="103" name="Google Shape;10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Paul’s Prayers (Ephesians 3:16-19)</a:t>
            </a:r>
            <a:endParaRPr/>
          </a:p>
          <a:p>
            <a:pPr marL="176213" marR="0" lvl="0" indent="-176213"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-That He may strengthen you with power through His Spirit in your inner being</a:t>
            </a:r>
            <a:endParaRPr/>
          </a:p>
          <a:p>
            <a:pPr marL="176213" marR="0" lvl="0" indent="-176213"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-That Christ may dwell in your hearts through faith</a:t>
            </a:r>
            <a:endParaRPr/>
          </a:p>
          <a:p>
            <a:pPr marL="176213" marR="0" lvl="0" indent="-176213"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-That you may have the power to grasp how wide and long and high and deep is the love of Christ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pic>
        <p:nvPicPr>
          <p:cNvPr id="110" name="Google Shape;110;p16"/>
          <p:cNvPicPr preferRelativeResize="0"/>
          <p:nvPr/>
        </p:nvPicPr>
        <p:blipFill rotWithShape="1">
          <a:blip r:embed="rId3">
            <a:alphaModFix/>
          </a:blip>
          <a:srcRect/>
          <a:stretch/>
        </p:blipFill>
        <p:spPr>
          <a:xfrm>
            <a:off x="435795" y="377189"/>
            <a:ext cx="8327205" cy="61760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grpSp>
        <p:nvGrpSpPr>
          <p:cNvPr id="117" name="Google Shape;117;p17"/>
          <p:cNvGrpSpPr/>
          <p:nvPr/>
        </p:nvGrpSpPr>
        <p:grpSpPr>
          <a:xfrm>
            <a:off x="1600200" y="276726"/>
            <a:ext cx="6693929" cy="6405397"/>
            <a:chOff x="1600200" y="276726"/>
            <a:chExt cx="6693929" cy="6405397"/>
          </a:xfrm>
        </p:grpSpPr>
        <p:pic>
          <p:nvPicPr>
            <p:cNvPr id="118" name="Google Shape;118;p17"/>
            <p:cNvPicPr preferRelativeResize="0"/>
            <p:nvPr/>
          </p:nvPicPr>
          <p:blipFill rotWithShape="1">
            <a:blip r:embed="rId3">
              <a:alphaModFix/>
            </a:blip>
            <a:srcRect/>
            <a:stretch/>
          </p:blipFill>
          <p:spPr>
            <a:xfrm>
              <a:off x="1600200" y="276726"/>
              <a:ext cx="6693929" cy="6405397"/>
            </a:xfrm>
            <a:prstGeom prst="rect">
              <a:avLst/>
            </a:prstGeom>
            <a:noFill/>
            <a:ln>
              <a:noFill/>
            </a:ln>
          </p:spPr>
        </p:pic>
        <p:sp>
          <p:nvSpPr>
            <p:cNvPr id="119" name="Google Shape;119;p17"/>
            <p:cNvSpPr txBox="1"/>
            <p:nvPr/>
          </p:nvSpPr>
          <p:spPr>
            <a:xfrm>
              <a:off x="6019800" y="2110299"/>
              <a:ext cx="15240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Calibri"/>
                  <a:ea typeface="Calibri"/>
                  <a:cs typeface="Calibri"/>
                  <a:sym typeface="Calibri"/>
                </a:rPr>
                <a:t>(Width)</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sz="4400" b="0" i="0" u="none" strike="noStrike" cap="none">
              <a:solidFill>
                <a:schemeClr val="lt1"/>
              </a:solidFill>
              <a:latin typeface="Calibri"/>
              <a:ea typeface="Calibri"/>
              <a:cs typeface="Calibri"/>
              <a:sym typeface="Calibri"/>
            </a:endParaRPr>
          </a:p>
        </p:txBody>
      </p:sp>
      <p:sp>
        <p:nvSpPr>
          <p:cNvPr id="126" name="Google Shape;126;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Paul’s Prayers (Ephesians 3:16-19)</a:t>
            </a:r>
            <a:endParaRPr/>
          </a:p>
          <a:p>
            <a:pPr marL="176213" marR="0" lvl="0" indent="-176213"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-For you to know this love that surpasses knowledge</a:t>
            </a:r>
            <a:endParaRPr/>
          </a:p>
          <a:p>
            <a:pPr marL="176213" marR="0" lvl="0" indent="-176213"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-that you may be filled to the measure of all the fullness of God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33" name="Google Shape;13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To him who is able (gk. </a:t>
            </a:r>
            <a:r>
              <a:rPr lang="en-US" sz="3200" b="1" i="1" u="none" strike="noStrike" cap="none">
                <a:solidFill>
                  <a:schemeClr val="lt1"/>
                </a:solidFill>
                <a:latin typeface="Calibri"/>
                <a:ea typeface="Calibri"/>
                <a:cs typeface="Calibri"/>
                <a:sym typeface="Calibri"/>
              </a:rPr>
              <a:t>dynamai)</a:t>
            </a:r>
            <a:endParaRPr sz="3200" b="1"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To be able</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To have power</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To be capable, strong, and powerful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40" name="Google Shape;140;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To do</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-make, manufacture, construct</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-carry out, execute</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-to perform: to a promise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God is Able</a:t>
            </a:r>
            <a:endParaRPr/>
          </a:p>
        </p:txBody>
      </p:sp>
      <p:sp>
        <p:nvSpPr>
          <p:cNvPr id="147" name="Google Shape;14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Immeasurably</a:t>
            </a:r>
            <a:endParaRPr/>
          </a:p>
          <a:p>
            <a:pPr marL="0" marR="0" lvl="0" indent="0" algn="l"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Far more abundantly beyond (NASB)</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ctr"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superabundantly; beyond measure; exceedingly</a:t>
            </a:r>
            <a:endParaRPr/>
          </a:p>
          <a:p>
            <a:pPr marL="0" marR="0" lvl="0" indent="0" algn="ctr"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a:t>
            </a:r>
            <a:endParaRPr/>
          </a:p>
          <a:p>
            <a:pPr marL="0" marR="0" lvl="0" indent="0" algn="ctr" rtl="0">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over, beyond, more than</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498</Words>
  <PresentationFormat>On-screen Show (4:3)</PresentationFormat>
  <Paragraphs>107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God is Able</vt:lpstr>
      <vt:lpstr>God is Able</vt:lpstr>
      <vt:lpstr>God is Able</vt:lpstr>
      <vt:lpstr>God is Able</vt:lpstr>
      <vt:lpstr>God is Able</vt:lpstr>
      <vt:lpstr>God is Able</vt:lpstr>
      <vt:lpstr>God is Able</vt:lpstr>
      <vt:lpstr>God is Able</vt:lpstr>
      <vt:lpstr>God is Able</vt:lpstr>
      <vt:lpstr>God is Able</vt:lpstr>
      <vt:lpstr>God is Able</vt:lpstr>
      <vt:lpstr>God is Able</vt:lpstr>
      <vt:lpstr>God is Able</vt:lpstr>
      <vt:lpstr>God is Able</vt:lpstr>
      <vt:lpstr>God is Able</vt:lpstr>
      <vt:lpstr>God is Able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cp:revision>
  <dcterms:modified xsi:type="dcterms:W3CDTF">2018-08-15T18:50:26Z</dcterms:modified>
</cp:coreProperties>
</file>