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7"/>
  </p:notesMasterIdLst>
  <p:sldIdLst>
    <p:sldId id="256" r:id="rId2"/>
    <p:sldId id="262" r:id="rId3"/>
    <p:sldId id="265" r:id="rId4"/>
    <p:sldId id="259" r:id="rId5"/>
    <p:sldId id="274" r:id="rId6"/>
    <p:sldId id="264" r:id="rId7"/>
    <p:sldId id="269" r:id="rId8"/>
    <p:sldId id="270" r:id="rId9"/>
    <p:sldId id="272" r:id="rId10"/>
    <p:sldId id="267" r:id="rId11"/>
    <p:sldId id="275" r:id="rId12"/>
    <p:sldId id="276" r:id="rId13"/>
    <p:sldId id="277" r:id="rId14"/>
    <p:sldId id="278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00" autoAdjust="0"/>
    <p:restoredTop sz="94662" autoAdjust="0"/>
  </p:normalViewPr>
  <p:slideViewPr>
    <p:cSldViewPr>
      <p:cViewPr varScale="1">
        <p:scale>
          <a:sx n="66" d="100"/>
          <a:sy n="66" d="100"/>
        </p:scale>
        <p:origin x="-68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7B0E0-A26D-4200-8BF0-E028FAA4DE43}" type="datetimeFigureOut">
              <a:rPr lang="en-US" smtClean="0"/>
              <a:t>7/22/2018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C5C4F-51F7-4C75-945F-7A48812D9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04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Kidneys-seat of emotion</a:t>
            </a:r>
            <a:r>
              <a:rPr lang="en-US" baseline="0" dirty="0" smtClean="0"/>
              <a:t> and affection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1C5C4F-51F7-4C75-945F-7A48812D94F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700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Wonderful-marvelous, separate, set apart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1C5C4F-51F7-4C75-945F-7A48812D94F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700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Wonderful-marvelous, separate, set apart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1C5C4F-51F7-4C75-945F-7A48812D94F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7004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Wonderful-marvelous, separate, </a:t>
            </a:r>
            <a:r>
              <a:rPr lang="en-US" smtClean="0"/>
              <a:t>set apart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1C5C4F-51F7-4C75-945F-7A48812D94F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700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Wonderful-marvelous, separate, </a:t>
            </a:r>
            <a:r>
              <a:rPr lang="en-US" smtClean="0"/>
              <a:t>set apart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1C5C4F-51F7-4C75-945F-7A48812D94F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700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CF49676-CD78-4EF4-851C-DFFCBEFCD110}" type="datetimeFigureOut">
              <a:rPr lang="en-US" smtClean="0"/>
              <a:t>7/22/2018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6350D87-3538-4547-A4CF-0EC71828747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F49676-CD78-4EF4-851C-DFFCBEFCD110}" type="datetimeFigureOut">
              <a:rPr lang="en-US" smtClean="0"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50D87-3538-4547-A4CF-0EC7182874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F49676-CD78-4EF4-851C-DFFCBEFCD110}" type="datetimeFigureOut">
              <a:rPr lang="en-US" smtClean="0"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50D87-3538-4547-A4CF-0EC7182874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F49676-CD78-4EF4-851C-DFFCBEFCD110}" type="datetimeFigureOut">
              <a:rPr lang="en-US" smtClean="0"/>
              <a:t>7/22/2018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50D87-3538-4547-A4CF-0EC7182874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CF49676-CD78-4EF4-851C-DFFCBEFCD110}" type="datetimeFigureOut">
              <a:rPr lang="en-US" smtClean="0"/>
              <a:t>7/22/2018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6350D87-3538-4547-A4CF-0EC71828747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F49676-CD78-4EF4-851C-DFFCBEFCD110}" type="datetimeFigureOut">
              <a:rPr lang="en-US" smtClean="0"/>
              <a:t>7/22/2018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6350D87-3538-4547-A4CF-0EC71828747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F49676-CD78-4EF4-851C-DFFCBEFCD110}" type="datetimeFigureOut">
              <a:rPr lang="en-US" smtClean="0"/>
              <a:t>7/22/2018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6350D87-3538-4547-A4CF-0EC7182874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F49676-CD78-4EF4-851C-DFFCBEFCD110}" type="datetimeFigureOut">
              <a:rPr lang="en-US" smtClean="0"/>
              <a:t>7/22/2018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50D87-3538-4547-A4CF-0EC71828747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F49676-CD78-4EF4-851C-DFFCBEFCD110}" type="datetimeFigureOut">
              <a:rPr lang="en-US" smtClean="0"/>
              <a:t>7/22/2018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350D87-3538-4547-A4CF-0EC7182874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CF49676-CD78-4EF4-851C-DFFCBEFCD110}" type="datetimeFigureOut">
              <a:rPr lang="en-US" smtClean="0"/>
              <a:t>7/22/2018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6350D87-3538-4547-A4CF-0EC71828747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CF49676-CD78-4EF4-851C-DFFCBEFCD110}" type="datetimeFigureOut">
              <a:rPr lang="en-US" smtClean="0"/>
              <a:t>7/22/2018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6350D87-3538-4547-A4CF-0EC71828747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ECF49676-CD78-4EF4-851C-DFFCBEFCD110}" type="datetimeFigureOut">
              <a:rPr lang="en-US" smtClean="0"/>
              <a:t>7/22/2018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6350D87-3538-4547-A4CF-0EC71828747A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-Otg-5p7qu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6600" b="1" dirty="0" smtClean="0"/>
              <a:t>Who Does God Say That I Am?</a:t>
            </a:r>
            <a:endParaRPr lang="en-US" sz="6600" b="1" dirty="0"/>
          </a:p>
        </p:txBody>
      </p:sp>
      <p:pic>
        <p:nvPicPr>
          <p:cNvPr id="1026" name="Picture 2" descr="C:\Users\Owner\AppData\Local\Microsoft\Windows\INetCache\IE\MJX9HHJ5\question-mark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2971800"/>
            <a:ext cx="4762500" cy="356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623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Does God Say That I 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/>
              <a:t>Ps. </a:t>
            </a:r>
            <a:r>
              <a:rPr lang="en-US" sz="4400" dirty="0" smtClean="0"/>
              <a:t>139:13-18</a:t>
            </a:r>
          </a:p>
          <a:p>
            <a:pPr marL="0" lvl="0" indent="0">
              <a:buClr>
                <a:srgbClr val="FE8637"/>
              </a:buClr>
              <a:buNone/>
            </a:pPr>
            <a:r>
              <a:rPr lang="en-US" sz="41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God…</a:t>
            </a:r>
          </a:p>
          <a:p>
            <a:pPr marL="0" lvl="0" indent="0">
              <a:buClr>
                <a:srgbClr val="FE8637"/>
              </a:buClr>
              <a:buNone/>
            </a:pPr>
            <a:r>
              <a:rPr lang="en-US" sz="41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-found, created, and purchased my “kidneys”</a:t>
            </a:r>
          </a:p>
          <a:p>
            <a:pPr marL="0" lvl="0" indent="0">
              <a:buClr>
                <a:srgbClr val="FE8637"/>
              </a:buClr>
              <a:buNone/>
            </a:pPr>
            <a:r>
              <a:rPr lang="en-US" sz="41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41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fenced </a:t>
            </a:r>
            <a:r>
              <a:rPr lang="en-US" sz="41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in, </a:t>
            </a:r>
            <a:r>
              <a:rPr lang="en-US" sz="41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covered </a:t>
            </a:r>
            <a:r>
              <a:rPr lang="en-US" sz="41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</a:t>
            </a:r>
            <a:r>
              <a:rPr lang="en-US" sz="41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protected me before I was even born</a:t>
            </a:r>
            <a:endParaRPr lang="en-US" sz="41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99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Does God Say That I 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/>
              <a:t>Ps. </a:t>
            </a:r>
            <a:r>
              <a:rPr lang="en-US" sz="4400" dirty="0" smtClean="0"/>
              <a:t>139:13-18</a:t>
            </a:r>
          </a:p>
          <a:p>
            <a:pPr marL="0" lvl="0" indent="0">
              <a:buClr>
                <a:srgbClr val="FE8637"/>
              </a:buClr>
              <a:buNone/>
            </a:pPr>
            <a:r>
              <a:rPr lang="en-US" sz="41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God…</a:t>
            </a:r>
          </a:p>
          <a:p>
            <a:pPr marL="0" lvl="0" indent="0">
              <a:buClr>
                <a:srgbClr val="FE8637"/>
              </a:buClr>
              <a:buNone/>
            </a:pPr>
            <a:r>
              <a:rPr lang="en-US" sz="41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-made me in an awesome and distinct way</a:t>
            </a:r>
          </a:p>
          <a:p>
            <a:pPr marL="0" lvl="0" indent="0">
              <a:buClr>
                <a:srgbClr val="FE8637"/>
              </a:buClr>
              <a:buNone/>
            </a:pPr>
            <a:r>
              <a:rPr lang="en-US" sz="41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-saw my body, strength, and substance</a:t>
            </a:r>
            <a:endParaRPr lang="en-US" sz="41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9250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Does God Say That I 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06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400" dirty="0" smtClean="0"/>
              <a:t>Ps. </a:t>
            </a:r>
            <a:r>
              <a:rPr lang="en-US" sz="4400" dirty="0" smtClean="0"/>
              <a:t>139:13-18</a:t>
            </a:r>
          </a:p>
          <a:p>
            <a:pPr marL="0" lvl="0" indent="0">
              <a:buClr>
                <a:srgbClr val="FE8637"/>
              </a:buClr>
              <a:buNone/>
            </a:pPr>
            <a:r>
              <a:rPr lang="en-US" sz="41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God…</a:t>
            </a:r>
          </a:p>
          <a:p>
            <a:pPr marL="0" lvl="0" indent="0">
              <a:buClr>
                <a:srgbClr val="FE8637"/>
              </a:buClr>
              <a:buNone/>
            </a:pPr>
            <a:r>
              <a:rPr lang="en-US" sz="41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-made me in an awesome and distinct way</a:t>
            </a:r>
          </a:p>
          <a:p>
            <a:pPr marL="0" lvl="0" indent="0">
              <a:buClr>
                <a:srgbClr val="FE8637"/>
              </a:buClr>
              <a:buNone/>
            </a:pPr>
            <a:r>
              <a:rPr lang="en-US" sz="41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-saw my body, strength, and substance</a:t>
            </a:r>
          </a:p>
          <a:p>
            <a:pPr marL="0" lvl="0" indent="0">
              <a:buClr>
                <a:srgbClr val="FE8637"/>
              </a:buClr>
              <a:buNone/>
            </a:pPr>
            <a:r>
              <a:rPr lang="en-US" sz="41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-saw my embryo-unformed mass not yet perfected</a:t>
            </a:r>
            <a:endParaRPr lang="en-US" sz="41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1790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Does God Say That I 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06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 smtClean="0"/>
              <a:t>Ps. </a:t>
            </a:r>
            <a:r>
              <a:rPr lang="en-US" sz="4400" dirty="0" smtClean="0"/>
              <a:t>139:13-18</a:t>
            </a:r>
          </a:p>
          <a:p>
            <a:pPr marL="0" lvl="0" indent="0">
              <a:buClr>
                <a:srgbClr val="FE8637"/>
              </a:buClr>
              <a:buNone/>
            </a:pPr>
            <a:r>
              <a:rPr lang="en-US" sz="41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God…</a:t>
            </a:r>
          </a:p>
          <a:p>
            <a:pPr marL="0" lvl="0" indent="0">
              <a:buClr>
                <a:srgbClr val="FE8637"/>
              </a:buClr>
              <a:buNone/>
            </a:pPr>
            <a:r>
              <a:rPr lang="en-US" sz="41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-molded into form (as a potter or an artist) all of my days even before I was born</a:t>
            </a:r>
            <a:endParaRPr lang="en-US" sz="41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93798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Does God Say That I 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06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400" dirty="0" smtClean="0"/>
              <a:t>Ps. </a:t>
            </a:r>
            <a:r>
              <a:rPr lang="en-US" sz="4400" dirty="0" smtClean="0"/>
              <a:t>139:23-24</a:t>
            </a:r>
          </a:p>
          <a:p>
            <a:pPr marL="0" indent="0">
              <a:buNone/>
            </a:pPr>
            <a:r>
              <a:rPr lang="en-US" sz="4400" baseline="30000" dirty="0" smtClean="0"/>
              <a:t>23</a:t>
            </a:r>
            <a:r>
              <a:rPr lang="en-US" sz="4400" baseline="30000" dirty="0"/>
              <a:t> </a:t>
            </a:r>
            <a:r>
              <a:rPr lang="en-US" sz="4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Search me, God, and know my </a:t>
            </a:r>
            <a:r>
              <a:rPr lang="en-US" sz="4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heart;</a:t>
            </a:r>
            <a:r>
              <a:rPr lang="en-US" sz="4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 </a:t>
            </a:r>
            <a:r>
              <a:rPr lang="en-US" sz="4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and know my anxious thoughts</a:t>
            </a:r>
            <a:r>
              <a:rPr lang="en-US" sz="4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>
              <a:buNone/>
            </a:pPr>
            <a:r>
              <a:rPr lang="en-US" sz="4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baseline="30000" dirty="0"/>
              <a:t>24 </a:t>
            </a:r>
            <a:r>
              <a:rPr lang="en-US" sz="4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 if there is any offensive way in </a:t>
            </a:r>
            <a:r>
              <a:rPr lang="en-US" sz="4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me,</a:t>
            </a:r>
            <a:r>
              <a:rPr lang="en-US" sz="4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sz="4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 me in the way everlasting</a:t>
            </a:r>
            <a:r>
              <a:rPr lang="en-US" sz="48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48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8726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Who Does God Say That I 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800" b="1" dirty="0" smtClean="0">
              <a:hlinkClick r:id="rId2"/>
            </a:endParaRPr>
          </a:p>
          <a:p>
            <a:pPr marL="0" indent="0" algn="ctr">
              <a:buNone/>
            </a:pPr>
            <a:endParaRPr lang="en-US" sz="4800" b="1" dirty="0">
              <a:hlinkClick r:id="rId2"/>
            </a:endParaRPr>
          </a:p>
          <a:p>
            <a:pPr marL="0" indent="0" algn="ctr">
              <a:buNone/>
            </a:pPr>
            <a:r>
              <a:rPr lang="en-US" sz="4800" b="1" dirty="0" smtClean="0">
                <a:hlinkClick r:id="rId2"/>
              </a:rPr>
              <a:t>Mended</a:t>
            </a:r>
            <a:endParaRPr lang="en-US" sz="4800" b="1" dirty="0" smtClean="0"/>
          </a:p>
          <a:p>
            <a:pPr marL="0" indent="0" algn="ctr">
              <a:buNone/>
            </a:pPr>
            <a:r>
              <a:rPr lang="en-US" sz="2800" dirty="0" smtClean="0"/>
              <a:t>By Matthew West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21010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Identity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4400" b="0" i="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Who am I?</a:t>
            </a:r>
          </a:p>
          <a:p>
            <a:pPr lvl="0"/>
            <a:r>
              <a:rPr lang="en-US" sz="4400" b="0" i="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What is my purpose in life?</a:t>
            </a:r>
          </a:p>
          <a:p>
            <a:pPr lvl="0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Why am I here?</a:t>
            </a:r>
          </a:p>
          <a:p>
            <a:pPr lvl="0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Who is the real me?</a:t>
            </a:r>
          </a:p>
          <a:p>
            <a:pPr lvl="0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Who or what do I need to make me happy?</a:t>
            </a:r>
          </a:p>
          <a:p>
            <a:pPr lvl="0"/>
            <a:endParaRPr lang="en-US" sz="4400" dirty="0" smtClean="0">
              <a:latin typeface="+mj-lt"/>
              <a:ea typeface="+mj-ea"/>
              <a:cs typeface="+mj-cs"/>
            </a:endParaRPr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012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54000"/>
            <a:ext cx="8229600" cy="1143000"/>
          </a:xfrm>
        </p:spPr>
        <p:txBody>
          <a:bodyPr/>
          <a:lstStyle/>
          <a:p>
            <a:r>
              <a:rPr lang="en-US" b="1" dirty="0" smtClean="0"/>
              <a:t>Identity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09600" y="1600200"/>
            <a:ext cx="7924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FF00"/>
                </a:solidFill>
              </a:rPr>
              <a:t>Identity</a:t>
            </a:r>
            <a:r>
              <a:rPr lang="en-US" dirty="0"/>
              <a:t> is: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state of having unique identifying characteristics held by no other person or thing</a:t>
            </a: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individual characteristics by which a person or thing is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recognized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we define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ourselves.  This includes our values, our beliefs, and our personality</a:t>
            </a:r>
          </a:p>
        </p:txBody>
      </p:sp>
    </p:spTree>
    <p:extLst>
      <p:ext uri="{BB962C8B-B14F-4D97-AF65-F5344CB8AC3E}">
        <p14:creationId xmlns:p14="http://schemas.microsoft.com/office/powerpoint/2010/main" val="291437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Identity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 sz="3200" b="1" i="0" u="sng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dentity</a:t>
            </a:r>
            <a:r>
              <a:rPr lang="en-US" sz="3200" b="0" i="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is something that shifts and grows throughout life as people confront new challenges and tackle different experiences.</a:t>
            </a:r>
          </a:p>
          <a:p>
            <a:pPr marL="0" indent="0" algn="r">
              <a:buNone/>
            </a:pPr>
            <a:endParaRPr lang="en-US" sz="2800" b="0" i="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  <a:p>
            <a:pPr marL="0" indent="0" algn="r"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-Erik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Erikson, Developmental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sz="2400" b="0" i="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sychologist  </a:t>
            </a:r>
          </a:p>
        </p:txBody>
      </p:sp>
    </p:spTree>
    <p:extLst>
      <p:ext uri="{BB962C8B-B14F-4D97-AF65-F5344CB8AC3E}">
        <p14:creationId xmlns:p14="http://schemas.microsoft.com/office/powerpoint/2010/main" val="201956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Identity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</a:t>
            </a:r>
          </a:p>
          <a:p>
            <a:pPr marL="0" indent="0" algn="ctr">
              <a:buNone/>
            </a:pPr>
            <a:r>
              <a:rPr lang="en-US" sz="7200" i="0" kern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vs. </a:t>
            </a:r>
          </a:p>
          <a:p>
            <a:pPr marL="0" indent="0" algn="ctr">
              <a:buNone/>
            </a:pPr>
            <a:r>
              <a:rPr lang="en-US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Reputation</a:t>
            </a:r>
            <a:endParaRPr lang="en-US" sz="7200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702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Identity</a:t>
            </a:r>
            <a:r>
              <a:rPr lang="en-US" b="1" baseline="0" dirty="0" smtClean="0"/>
              <a:t> Crisis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0" i="0" kern="1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 feeling of unhappiness and confusion caused by not being sure about what type of person you really are or what the true purpose of your life is</a:t>
            </a:r>
          </a:p>
          <a:p>
            <a:pPr marL="0" indent="0">
              <a:buNone/>
            </a:pPr>
            <a:endParaRPr lang="en-US" b="0" i="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en-US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"Identity Crisis." </a:t>
            </a:r>
            <a:r>
              <a:rPr lang="en-US" sz="24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Merriam-Webster.com</a:t>
            </a:r>
            <a:r>
              <a:rPr lang="en-US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Merriam-Webster, </a:t>
            </a:r>
            <a:r>
              <a:rPr lang="en-US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n.d.</a:t>
            </a:r>
            <a:r>
              <a:rPr lang="en-US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Web. 21 July 2018.</a:t>
            </a:r>
          </a:p>
          <a:p>
            <a:pPr marL="0" indent="0">
              <a:buNone/>
            </a:pPr>
            <a:endParaRPr lang="en-US" sz="28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653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Who Does God Say That I Am?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Ps. 139:1-6</a:t>
            </a:r>
          </a:p>
          <a:p>
            <a:pPr marL="0" indent="0"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God…</a:t>
            </a:r>
          </a:p>
          <a:p>
            <a:pPr marL="174625" indent="-174625">
              <a:buNone/>
            </a:pPr>
            <a:r>
              <a:rPr lang="en-US" sz="4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-intimately examined my </a:t>
            </a:r>
            <a:r>
              <a:rPr lang="en-US" sz="4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mind</a:t>
            </a:r>
          </a:p>
          <a:p>
            <a:pPr marL="174625" indent="-174625">
              <a:buNone/>
            </a:pP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4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knows </a:t>
            </a:r>
            <a:r>
              <a:rPr lang="en-US" sz="4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I </a:t>
            </a:r>
            <a:r>
              <a:rPr lang="en-US" sz="4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 resting and when I am busy</a:t>
            </a:r>
            <a:endParaRPr lang="en-US" sz="4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31775" indent="-231775">
              <a:buNone/>
            </a:pPr>
            <a:r>
              <a:rPr lang="en-US" sz="4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-knows, understands, and is acquainted with my thoughts</a:t>
            </a:r>
          </a:p>
          <a:p>
            <a:pPr marL="0" indent="0">
              <a:buNone/>
            </a:pPr>
            <a:r>
              <a:rPr lang="en-US" sz="4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-scrutinizes my </a:t>
            </a:r>
            <a:r>
              <a:rPr lang="en-US" sz="4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movements</a:t>
            </a:r>
          </a:p>
          <a:p>
            <a:pPr marL="0" indent="0">
              <a:buNone/>
            </a:pP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938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Who Does God Say That I Am?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06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Ps. 139:1-6</a:t>
            </a:r>
          </a:p>
          <a:p>
            <a:pPr marL="0" indent="0"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God…</a:t>
            </a:r>
          </a:p>
          <a:p>
            <a:pPr marL="0" indent="0">
              <a:buNone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-is familiar with all my ways</a:t>
            </a:r>
          </a:p>
          <a:p>
            <a:pPr marL="231775" indent="-231775">
              <a:buNone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-knows my words before I say it</a:t>
            </a:r>
          </a:p>
          <a:p>
            <a:pPr marL="231775" indent="-231775">
              <a:buNone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-shields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 from my enemies in all 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directions</a:t>
            </a:r>
          </a:p>
          <a:p>
            <a:pPr marL="231775" indent="-231775">
              <a:buNone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-places his hand on me for protection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8128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Who Does God Say That I Am?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Ps. 139:1-6</a:t>
            </a:r>
          </a:p>
          <a:p>
            <a:pPr marL="0" indent="0"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God…</a:t>
            </a:r>
          </a:p>
          <a:p>
            <a:pPr marL="0" indent="0"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Discerns my going out and my lying down</a:t>
            </a:r>
          </a:p>
          <a:p>
            <a:pPr marL="0" indent="0"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familiar with all my ways</a:t>
            </a:r>
          </a:p>
          <a:p>
            <a:pPr marL="0" indent="0"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Knows my words before I say it</a:t>
            </a:r>
          </a:p>
          <a:p>
            <a:pPr marL="0" indent="0">
              <a:buNone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Hems me in behind and in front</a:t>
            </a:r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149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539</TotalTime>
  <Words>477</Words>
  <Application>Microsoft Office PowerPoint</Application>
  <PresentationFormat>On-screen Show (4:3)</PresentationFormat>
  <Paragraphs>84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Foundry</vt:lpstr>
      <vt:lpstr>Who Does God Say That I Am?</vt:lpstr>
      <vt:lpstr>Identity</vt:lpstr>
      <vt:lpstr>Identity</vt:lpstr>
      <vt:lpstr>Identity</vt:lpstr>
      <vt:lpstr>Identity</vt:lpstr>
      <vt:lpstr>Identity Crisis</vt:lpstr>
      <vt:lpstr>Who Does God Say That I Am?</vt:lpstr>
      <vt:lpstr>Who Does God Say That I Am?</vt:lpstr>
      <vt:lpstr>Who Does God Say That I Am?</vt:lpstr>
      <vt:lpstr>Who Does God Say That I Am</vt:lpstr>
      <vt:lpstr>Who Does God Say That I Am</vt:lpstr>
      <vt:lpstr>Who Does God Say That I Am</vt:lpstr>
      <vt:lpstr>Who Does God Say That I Am</vt:lpstr>
      <vt:lpstr>Who Does God Say That I Am</vt:lpstr>
      <vt:lpstr>Who Does God Say That I Am?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Does God Say That I Am</dc:title>
  <dc:creator>Windows User</dc:creator>
  <cp:lastModifiedBy>Windows User</cp:lastModifiedBy>
  <cp:revision>29</cp:revision>
  <dcterms:created xsi:type="dcterms:W3CDTF">2018-07-21T03:49:09Z</dcterms:created>
  <dcterms:modified xsi:type="dcterms:W3CDTF">2018-07-22T13:59:20Z</dcterms:modified>
</cp:coreProperties>
</file>