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0" r:id="rId3"/>
    <p:sldId id="259" r:id="rId4"/>
    <p:sldId id="262" r:id="rId5"/>
    <p:sldId id="266" r:id="rId6"/>
    <p:sldId id="264" r:id="rId7"/>
    <p:sldId id="269" r:id="rId8"/>
    <p:sldId id="267" r:id="rId9"/>
    <p:sldId id="270" r:id="rId10"/>
    <p:sldId id="27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81317" autoAdjust="0"/>
  </p:normalViewPr>
  <p:slideViewPr>
    <p:cSldViewPr>
      <p:cViewPr varScale="1">
        <p:scale>
          <a:sx n="55" d="100"/>
          <a:sy n="55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5D81-424E-420D-86CD-10D67863A975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87AE1-9B58-4346-86B2-D703C04C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8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Giving something to someone…a gift,</a:t>
            </a:r>
            <a:r>
              <a:rPr lang="en-US" baseline="0" dirty="0" smtClean="0"/>
              <a:t> permission, care of someone or something, someone as your 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8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Agree-Gk. </a:t>
            </a:r>
            <a:r>
              <a:rPr lang="en-US" dirty="0" err="1" smtClean="0"/>
              <a:t>Symphoneo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 be in accord such as a music chord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 harmonize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To agree together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Concerning all, the whole, every kind of matter or deed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i="1" dirty="0" smtClean="0"/>
              <a:t>emerge</a:t>
            </a:r>
            <a:r>
              <a:rPr lang="en-US" dirty="0" smtClean="0"/>
              <a:t>,</a:t>
            </a:r>
            <a:r>
              <a:rPr lang="en-US" i="1" dirty="0" smtClean="0"/>
              <a:t> become</a:t>
            </a:r>
            <a:r>
              <a:rPr lang="en-US" dirty="0" smtClean="0"/>
              <a:t>, </a:t>
            </a:r>
            <a:r>
              <a:rPr lang="en-US" i="1" dirty="0" smtClean="0"/>
              <a:t>transitioning</a:t>
            </a:r>
            <a:r>
              <a:rPr lang="en-US" dirty="0" smtClean="0"/>
              <a:t> from one point (realm, condition) to another.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to</a:t>
            </a:r>
            <a:r>
              <a:rPr lang="en-US" baseline="0" dirty="0" smtClean="0"/>
              <a:t> change from condition, state, or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God’s actions as emerging from eternity and becoming (showing themselves) in time (physical space)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Keys give keeper the authority</a:t>
            </a:r>
            <a:r>
              <a:rPr lang="en-US" baseline="0" dirty="0" smtClean="0"/>
              <a:t> and power to open and shut.  </a:t>
            </a:r>
            <a:endParaRPr lang="en-US" baseline="0" dirty="0" smtClean="0"/>
          </a:p>
          <a:p>
            <a:r>
              <a:rPr lang="en-US" baseline="0" dirty="0" smtClean="0"/>
              <a:t>Denotes power and authority of various kinds.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key uniquely</a:t>
            </a:r>
            <a:r>
              <a:rPr lang="en-US" baseline="0" dirty="0" smtClean="0"/>
              <a:t> fits into the lock that it was made for</a:t>
            </a:r>
          </a:p>
          <a:p>
            <a:r>
              <a:rPr lang="en-US" baseline="0" dirty="0" smtClean="0"/>
              <a:t>Any pin (even one) slightly out of alignment will prevent the key from opening or closing the 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Kingdom-royal power, kingship, dominion, rule</a:t>
            </a:r>
          </a:p>
          <a:p>
            <a:r>
              <a:rPr lang="en-US" dirty="0" smtClean="0"/>
              <a:t>-the right or authority to rule over a kingdom</a:t>
            </a:r>
            <a:r>
              <a:rPr lang="en-US" baseline="0" dirty="0" smtClean="0"/>
              <a:t> </a:t>
            </a:r>
            <a:r>
              <a:rPr lang="en-US" dirty="0" smtClean="0"/>
              <a:t>of the royal power of Jesus as the triumphant Messiah</a:t>
            </a:r>
          </a:p>
          <a:p>
            <a:endParaRPr lang="en-US" dirty="0" smtClean="0"/>
          </a:p>
          <a:p>
            <a:r>
              <a:rPr lang="en-US" dirty="0" smtClean="0"/>
              <a:t>Heaven-the vaulted expanse of the sky with all things visible in it</a:t>
            </a:r>
          </a:p>
          <a:p>
            <a:pPr lvl="1"/>
            <a:r>
              <a:rPr lang="en-US" dirty="0" smtClean="0"/>
              <a:t>the universe, the world</a:t>
            </a:r>
          </a:p>
          <a:p>
            <a:pPr lvl="1"/>
            <a:r>
              <a:rPr lang="en-US" dirty="0" smtClean="0"/>
              <a:t>the aerial heavens or sky</a:t>
            </a:r>
          </a:p>
          <a:p>
            <a:pPr lvl="1"/>
            <a:r>
              <a:rPr lang="en-US" dirty="0" smtClean="0"/>
              <a:t>the sidereal or starry heavens</a:t>
            </a:r>
          </a:p>
          <a:p>
            <a:pPr lvl="1"/>
            <a:r>
              <a:rPr lang="en-US" dirty="0" smtClean="0"/>
              <a:t>the seat of order of things eternal and consummately perfect where God dwells and other heavenly beings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Whatever</a:t>
            </a:r>
            <a:r>
              <a:rPr lang="en-US" baseline="0" dirty="0" smtClean="0"/>
              <a:t> (whoever, whichever) you forbid, prohibit, declare to be illicit or unlawful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 indicative-in order to talk about events and actions occurring right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is happening, what happened, what will happen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Gives the 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“shall remain bound”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“shall continue to be bound”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Whatever</a:t>
            </a:r>
            <a:r>
              <a:rPr lang="en-US" baseline="0" dirty="0" smtClean="0"/>
              <a:t> (whoever, whichever) you </a:t>
            </a:r>
            <a:r>
              <a:rPr lang="en-US" dirty="0" smtClean="0"/>
              <a:t>loose (unleash) let go; release (unbind) so something no longer holds together; release what has been held back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Present indicative-in order to talk about events and actions occurring right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is happening, what happened, what will happen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Gives the facts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“shall remain </a:t>
            </a:r>
            <a:r>
              <a:rPr lang="en-US" dirty="0" err="1" smtClean="0"/>
              <a:t>losed</a:t>
            </a:r>
            <a:r>
              <a:rPr lang="en-US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“shall continue to be loosed”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87AE1-9B58-4346-86B2-D703C04CD3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24CC9D-4297-45EB-AB82-BF0B6FF930BC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525247-908A-4414-9C51-2DD03B7005D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mIdInCQ-k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" y="457200"/>
            <a:ext cx="8783944" cy="5867400"/>
          </a:xfrm>
          <a:prstGeom prst="rect">
            <a:avLst/>
          </a:prstGeom>
          <a:noFill/>
          <a:ln>
            <a:noFill/>
          </a:ln>
          <a:effectLst>
            <a:softEdge rad="1079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161" y="76200"/>
            <a:ext cx="8229600" cy="1600200"/>
          </a:xfrm>
          <a:solidFill>
            <a:schemeClr val="bg1">
              <a:lumMod val="50000"/>
              <a:lumOff val="50000"/>
              <a:alpha val="79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/>
              <a:t>Keys to KINGDOM OF Heaven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487610" cy="1524000"/>
          </a:xfrm>
          <a:solidFill>
            <a:schemeClr val="bg1">
              <a:lumMod val="50000"/>
              <a:lumOff val="50000"/>
              <a:alpha val="79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48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Power and authority </a:t>
            </a:r>
            <a:r>
              <a:rPr lang="en-US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on Earth</a:t>
            </a:r>
          </a:p>
        </p:txBody>
      </p:sp>
    </p:spTree>
    <p:extLst>
      <p:ext uri="{BB962C8B-B14F-4D97-AF65-F5344CB8AC3E}">
        <p14:creationId xmlns:p14="http://schemas.microsoft.com/office/powerpoint/2010/main" val="28346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“will be bound in heaven”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13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“whatever you loose”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23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“will be loosed in heaven”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16:19 Amplified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Bible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 give you the keys (authority) of the kingdom of heaven; and whatever you bind [forbid, declare to be improper and unlawful] on earth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[already] been bound in heaven, and whatever you loose [permit, declare lawful] on earth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will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have [already] been loosed in heaven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1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18:19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“Again, truly I tell you that if two of you on earth agree about anything they ask for, it will be done for them by my Father in heaven.</a:t>
            </a:r>
          </a:p>
        </p:txBody>
      </p:sp>
    </p:spTree>
    <p:extLst>
      <p:ext uri="{BB962C8B-B14F-4D97-AF65-F5344CB8AC3E}">
        <p14:creationId xmlns:p14="http://schemas.microsoft.com/office/powerpoint/2010/main" val="34172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16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“agree”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10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“about anything you ask for”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3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“it will be done”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5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18:19 AMP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“Again I say to you, that if two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believers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earth agree [that is, are of one mind, in harmony] about anything that they ask [within the will of God], it will be done for them by My Father in heaven.</a:t>
            </a:r>
          </a:p>
        </p:txBody>
      </p:sp>
    </p:spTree>
    <p:extLst>
      <p:ext uri="{BB962C8B-B14F-4D97-AF65-F5344CB8AC3E}">
        <p14:creationId xmlns:p14="http://schemas.microsoft.com/office/powerpoint/2010/main" val="16051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" y="457200"/>
            <a:ext cx="8783944" cy="5867400"/>
          </a:xfrm>
          <a:prstGeom prst="rect">
            <a:avLst/>
          </a:prstGeom>
          <a:noFill/>
          <a:ln>
            <a:noFill/>
          </a:ln>
          <a:effectLst>
            <a:softEdge rad="1079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161" y="76200"/>
            <a:ext cx="8229600" cy="1600200"/>
          </a:xfrm>
          <a:solidFill>
            <a:schemeClr val="bg1">
              <a:lumMod val="50000"/>
              <a:lumOff val="50000"/>
              <a:alpha val="79000"/>
            </a:schemeClr>
          </a:solidFill>
        </p:spPr>
        <p:txBody>
          <a:bodyPr>
            <a:noAutofit/>
          </a:bodyPr>
          <a:lstStyle/>
          <a:p>
            <a:r>
              <a:rPr lang="en-US" sz="5400" dirty="0" smtClean="0"/>
              <a:t>Keys to KINGDOM OF Heaven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487610" cy="1524000"/>
          </a:xfrm>
          <a:solidFill>
            <a:schemeClr val="bg1">
              <a:lumMod val="50000"/>
              <a:lumOff val="50000"/>
              <a:alpha val="79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48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Power and authority </a:t>
            </a:r>
            <a:r>
              <a:rPr lang="en-US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on Earth</a:t>
            </a:r>
          </a:p>
        </p:txBody>
      </p:sp>
    </p:spTree>
    <p:extLst>
      <p:ext uri="{BB962C8B-B14F-4D97-AF65-F5344CB8AC3E}">
        <p14:creationId xmlns:p14="http://schemas.microsoft.com/office/powerpoint/2010/main" val="6908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Keys to Kingdom of Heaven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</a:rPr>
              <a:t>“There’s nothing that I can do about it”</a:t>
            </a:r>
          </a:p>
          <a:p>
            <a:r>
              <a:rPr lang="en-US" b="1" dirty="0" smtClean="0">
                <a:latin typeface="+mj-lt"/>
              </a:rPr>
              <a:t>“It is what it is”</a:t>
            </a:r>
          </a:p>
          <a:p>
            <a:r>
              <a:rPr lang="en-US" b="1" dirty="0" smtClean="0">
                <a:latin typeface="+mj-lt"/>
              </a:rPr>
              <a:t>“What does it matter, anyways?”</a:t>
            </a:r>
          </a:p>
          <a:p>
            <a:r>
              <a:rPr lang="en-US" b="1" dirty="0" smtClean="0">
                <a:latin typeface="+mj-lt"/>
              </a:rPr>
              <a:t>“Life (____________) happens”</a:t>
            </a:r>
          </a:p>
          <a:p>
            <a:r>
              <a:rPr lang="en-US" b="1" dirty="0" smtClean="0">
                <a:latin typeface="+mj-lt"/>
              </a:rPr>
              <a:t>“God helps those who help themselves”</a:t>
            </a:r>
          </a:p>
          <a:p>
            <a:r>
              <a:rPr lang="en-US" b="1" dirty="0" smtClean="0">
                <a:latin typeface="+mj-lt"/>
              </a:rPr>
              <a:t>“Don’t worry”</a:t>
            </a:r>
          </a:p>
          <a:p>
            <a:r>
              <a:rPr lang="en-US" b="1" dirty="0">
                <a:latin typeface="+mj-lt"/>
              </a:rPr>
              <a:t>“Everything is going to be alright”</a:t>
            </a:r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59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96200" cy="48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Matthew 16:19</a:t>
            </a:r>
            <a:endParaRPr lang="en-US" sz="4400" b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600"/>
            <a:ext cx="7315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+mj-lt"/>
              </a:rPr>
              <a:t> </a:t>
            </a:r>
            <a:r>
              <a:rPr lang="en-US" sz="3600" b="1" dirty="0">
                <a:latin typeface="+mj-lt"/>
              </a:rPr>
              <a:t>I will give you the keys of the kingdom of heaven; whatever you bind on earth will </a:t>
            </a:r>
            <a:r>
              <a:rPr lang="en-US" sz="3600" b="1" dirty="0" smtClean="0">
                <a:latin typeface="+mj-lt"/>
              </a:rPr>
              <a:t>be</a:t>
            </a:r>
            <a:r>
              <a:rPr lang="en-US" sz="3600" b="1" baseline="30000" dirty="0" smtClean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bound </a:t>
            </a:r>
            <a:r>
              <a:rPr lang="en-US" sz="3600" b="1" dirty="0">
                <a:latin typeface="+mj-lt"/>
              </a:rPr>
              <a:t>in heaven, and whatever you loose on earth will </a:t>
            </a:r>
            <a:r>
              <a:rPr lang="en-US" sz="3600" b="1" dirty="0" smtClean="0">
                <a:latin typeface="+mj-lt"/>
              </a:rPr>
              <a:t>be</a:t>
            </a:r>
            <a:r>
              <a:rPr lang="en-US" sz="3600" b="1" baseline="30000" dirty="0" smtClean="0">
                <a:latin typeface="+mj-lt"/>
              </a:rPr>
              <a:t> </a:t>
            </a:r>
            <a:r>
              <a:rPr lang="en-US" sz="3600" b="1" dirty="0" smtClean="0">
                <a:latin typeface="+mj-lt"/>
              </a:rPr>
              <a:t>loosed </a:t>
            </a:r>
            <a:r>
              <a:rPr lang="en-US" sz="3600" b="1" dirty="0">
                <a:latin typeface="+mj-lt"/>
              </a:rPr>
              <a:t>in heaven.”</a:t>
            </a:r>
          </a:p>
        </p:txBody>
      </p:sp>
    </p:spTree>
    <p:extLst>
      <p:ext uri="{BB962C8B-B14F-4D97-AF65-F5344CB8AC3E}">
        <p14:creationId xmlns:p14="http://schemas.microsoft.com/office/powerpoint/2010/main" val="8555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“I will give…”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4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eys”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7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" y="800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</a:t>
            </a:r>
            <a:r>
              <a:rPr lang="en-US" b="1" dirty="0" smtClean="0"/>
              <a:t>Heaven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22443" r="55647" b="34444"/>
          <a:stretch/>
        </p:blipFill>
        <p:spPr bwMode="auto">
          <a:xfrm>
            <a:off x="2219960" y="1371600"/>
            <a:ext cx="4876800" cy="437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562600"/>
            <a:ext cx="8229600" cy="1143000"/>
          </a:xfrm>
          <a:prstGeom prst="rect">
            <a:avLst/>
          </a:prstGeom>
        </p:spPr>
        <p:txBody>
          <a:bodyPr vert="horz"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hlinkClick r:id="rId4"/>
              </a:rPr>
              <a:t>How a Pin Tumbler Lock Works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“kingdom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heaven”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Keys</a:t>
            </a:r>
            <a:r>
              <a:rPr lang="en-US" b="1" baseline="0" dirty="0" smtClean="0"/>
              <a:t> to</a:t>
            </a:r>
            <a:r>
              <a:rPr lang="en-US" b="1" dirty="0" smtClean="0"/>
              <a:t> the Kingdom of Heaven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01800" y="2942826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“whatever you bind”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1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742</Words>
  <Application>Microsoft Office PowerPoint</Application>
  <PresentationFormat>On-screen Show (4:3)</PresentationFormat>
  <Paragraphs>97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Keys to KINGDOM OF Heaven</vt:lpstr>
      <vt:lpstr>Keys to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  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the Kingdom of Heaven</vt:lpstr>
      <vt:lpstr>Keys to KINGDOM OF Heaven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Heaven-Power on Earth</dc:title>
  <dc:creator>Windows User</dc:creator>
  <cp:lastModifiedBy>Windows User</cp:lastModifiedBy>
  <cp:revision>26</cp:revision>
  <dcterms:created xsi:type="dcterms:W3CDTF">2018-07-26T16:14:53Z</dcterms:created>
  <dcterms:modified xsi:type="dcterms:W3CDTF">2018-07-29T07:10:24Z</dcterms:modified>
</cp:coreProperties>
</file>