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1" d="100"/>
          <a:sy n="61" d="100"/>
        </p:scale>
        <p:origin x="-46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Shape 10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Freedom-</a:t>
            </a:r>
            <a:r>
              <a:rPr lang="en-US" sz="1200" b="0" i="1" u="none" strike="noStrike" cap="none">
                <a:solidFill>
                  <a:schemeClr val="dk1"/>
                </a:solidFill>
                <a:latin typeface="Calibri"/>
                <a:ea typeface="Calibri"/>
                <a:cs typeface="Calibri"/>
                <a:sym typeface="Calibri"/>
              </a:rPr>
              <a:t>free</a:t>
            </a:r>
            <a:r>
              <a:rPr lang="en-US" sz="1200" b="0" i="0" u="none" strike="noStrike" cap="none">
                <a:solidFill>
                  <a:schemeClr val="dk1"/>
                </a:solidFill>
                <a:latin typeface="Calibri"/>
                <a:ea typeface="Calibri"/>
                <a:cs typeface="Calibri"/>
                <a:sym typeface="Calibri"/>
              </a:rPr>
              <a:t> (</a:t>
            </a:r>
            <a:r>
              <a:rPr lang="en-US" sz="1200" b="0" i="1" u="none" strike="noStrike" cap="none">
                <a:solidFill>
                  <a:schemeClr val="dk1"/>
                </a:solidFill>
                <a:latin typeface="Calibri"/>
                <a:ea typeface="Calibri"/>
                <a:cs typeface="Calibri"/>
                <a:sym typeface="Calibri"/>
              </a:rPr>
              <a:t>liberated</a:t>
            </a:r>
            <a:r>
              <a:rPr lang="en-US" sz="1200" b="0" i="0" u="none" strike="noStrike" cap="none">
                <a:solidFill>
                  <a:schemeClr val="dk1"/>
                </a:solidFill>
                <a:latin typeface="Calibri"/>
                <a:ea typeface="Calibri"/>
                <a:cs typeface="Calibri"/>
                <a:sym typeface="Calibri"/>
              </a:rPr>
              <a:t>), unbound (unshackled); (figuratively) free to realize one's destiny </a:t>
            </a:r>
            <a:r>
              <a:rPr lang="en-US" sz="1200" b="0" i="1" u="none" strike="noStrike" cap="none">
                <a:solidFill>
                  <a:schemeClr val="dk1"/>
                </a:solidFill>
                <a:latin typeface="Calibri"/>
                <a:ea typeface="Calibri"/>
                <a:cs typeface="Calibri"/>
                <a:sym typeface="Calibri"/>
              </a:rPr>
              <a:t>in Christ</a:t>
            </a:r>
            <a:r>
              <a:rPr lang="en-US" sz="1200" b="0" i="0" u="none" strike="noStrike" cap="none">
                <a:solidFill>
                  <a:schemeClr val="dk1"/>
                </a:solidFill>
                <a:latin typeface="Calibri"/>
                <a:ea typeface="Calibri"/>
                <a:cs typeface="Calibri"/>
                <a:sym typeface="Calibri"/>
              </a:rPr>
              <a:t>.  One who is not a slave.</a:t>
            </a:r>
            <a:endParaRPr sz="1200" b="0" i="0" u="none" strike="noStrike" cap="none">
              <a:solidFill>
                <a:schemeClr val="dk1"/>
              </a:solidFill>
              <a:latin typeface="Calibri"/>
              <a:ea typeface="Calibri"/>
              <a:cs typeface="Calibri"/>
              <a:sym typeface="Calibri"/>
            </a:endParaRPr>
          </a:p>
        </p:txBody>
      </p:sp>
      <p:sp>
        <p:nvSpPr>
          <p:cNvPr id="101" name="Shape 10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Shape 10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Freedom-</a:t>
            </a:r>
            <a:r>
              <a:rPr lang="en-US" sz="1200" b="0" i="1" u="none" strike="noStrike" cap="none">
                <a:solidFill>
                  <a:schemeClr val="dk1"/>
                </a:solidFill>
                <a:latin typeface="Calibri"/>
                <a:ea typeface="Calibri"/>
                <a:cs typeface="Calibri"/>
                <a:sym typeface="Calibri"/>
              </a:rPr>
              <a:t>from the yoke of the Mosaic law</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Free-set free, release from bondage; (figuratively) to remove the restrictions of sin (darkness) because delivered by God </a:t>
            </a:r>
            <a:r>
              <a:rPr lang="en-US" sz="1200" b="0" i="1" u="none" strike="noStrike" cap="none">
                <a:solidFill>
                  <a:schemeClr val="dk1"/>
                </a:solidFill>
                <a:latin typeface="Calibri"/>
                <a:ea typeface="Calibri"/>
                <a:cs typeface="Calibri"/>
                <a:sym typeface="Calibri"/>
              </a:rPr>
              <a:t>into true spiritual liberty</a:t>
            </a:r>
            <a:r>
              <a:rPr lang="en-US" sz="1200" b="0" i="0" u="none" strike="noStrike" cap="none">
                <a:solidFill>
                  <a:schemeClr val="dk1"/>
                </a:solidFill>
                <a:latin typeface="Calibri"/>
                <a:ea typeface="Calibri"/>
                <a:cs typeface="Calibri"/>
                <a:sym typeface="Calibri"/>
              </a:rPr>
              <a:t> (growth)</a:t>
            </a:r>
            <a:endParaRPr sz="1200" b="0" i="0" u="none" strike="noStrike" cap="none">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Shape 11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Signer Of The Declaration Of Independence; “Father Of The American Revolution”; Ratifier Of The U. S. Constitution; Governor Of Massachusetts</a:t>
            </a:r>
            <a:endParaRPr sz="1200" b="0" i="0" u="none" strike="noStrike" cap="none">
              <a:solidFill>
                <a:schemeClr val="dk1"/>
              </a:solidFill>
              <a:latin typeface="Calibri"/>
              <a:ea typeface="Calibri"/>
              <a:cs typeface="Calibri"/>
              <a:sym typeface="Calibri"/>
            </a:endParaRPr>
          </a:p>
        </p:txBody>
      </p:sp>
      <p:sp>
        <p:nvSpPr>
          <p:cNvPr id="113" name="Shape 11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None/>
              </a:p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Shape 11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9" name="Shape 11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None/>
              </a:p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players.brightcove.net/5194481742001/default_default/index.html?videoId=5798070079001"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p:cNvPicPr preferRelativeResize="0"/>
          <p:nvPr/>
        </p:nvPicPr>
        <p:blipFill rotWithShape="1">
          <a:blip r:embed="rId3">
            <a:alphaModFix/>
          </a:blip>
          <a:srcRect/>
          <a:stretch/>
        </p:blipFill>
        <p:spPr>
          <a:xfrm>
            <a:off x="0" y="76200"/>
            <a:ext cx="9144000" cy="5486400"/>
          </a:xfrm>
          <a:prstGeom prst="rect">
            <a:avLst/>
          </a:prstGeom>
          <a:noFill/>
          <a:ln>
            <a:noFill/>
          </a:ln>
        </p:spPr>
      </p:pic>
      <p:sp>
        <p:nvSpPr>
          <p:cNvPr id="90" name="Shape 90"/>
          <p:cNvSpPr/>
          <p:nvPr/>
        </p:nvSpPr>
        <p:spPr>
          <a:xfrm>
            <a:off x="914400" y="3886200"/>
            <a:ext cx="7467600" cy="1524000"/>
          </a:xfrm>
          <a:prstGeom prst="rect">
            <a:avLst/>
          </a:prstGeom>
          <a:solidFill>
            <a:srgbClr val="C92D0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Calibri"/>
              <a:ea typeface="Calibri"/>
              <a:cs typeface="Calibri"/>
              <a:sym typeface="Calibri"/>
            </a:endParaRPr>
          </a:p>
        </p:txBody>
      </p:sp>
      <p:sp>
        <p:nvSpPr>
          <p:cNvPr id="91" name="Shape 91"/>
          <p:cNvSpPr/>
          <p:nvPr/>
        </p:nvSpPr>
        <p:spPr>
          <a:xfrm>
            <a:off x="0" y="5562600"/>
            <a:ext cx="9144000" cy="1295400"/>
          </a:xfrm>
          <a:prstGeom prst="rect">
            <a:avLst/>
          </a:prstGeom>
          <a:solidFill>
            <a:srgbClr val="C92D0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Calibri"/>
              <a:ea typeface="Calibri"/>
              <a:cs typeface="Calibri"/>
              <a:sym typeface="Calibri"/>
            </a:endParaRPr>
          </a:p>
        </p:txBody>
      </p:sp>
      <p:sp>
        <p:nvSpPr>
          <p:cNvPr id="92" name="Shape 92"/>
          <p:cNvSpPr/>
          <p:nvPr/>
        </p:nvSpPr>
        <p:spPr>
          <a:xfrm>
            <a:off x="1752959" y="3810000"/>
            <a:ext cx="5638082" cy="280076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800" b="1" i="0" u="none" strike="noStrike" cap="none">
                <a:solidFill>
                  <a:srgbClr val="FFFFFF"/>
                </a:solidFill>
                <a:latin typeface="Calibri"/>
                <a:ea typeface="Calibri"/>
                <a:cs typeface="Calibri"/>
                <a:sym typeface="Calibri"/>
              </a:rPr>
              <a:t>Sunday</a:t>
            </a:r>
            <a:endParaRPr/>
          </a:p>
          <a:p>
            <a:pPr marL="0" marR="0" lvl="0" indent="0" algn="ctr" rtl="0">
              <a:spcBef>
                <a:spcPts val="0"/>
              </a:spcBef>
              <a:spcAft>
                <a:spcPts val="0"/>
              </a:spcAft>
              <a:buNone/>
            </a:pPr>
            <a:r>
              <a:rPr lang="en-US" sz="8800" b="1" i="0" u="none" strike="noStrike" cap="none">
                <a:solidFill>
                  <a:srgbClr val="FFFFFF"/>
                </a:solidFill>
                <a:latin typeface="Calibri"/>
                <a:ea typeface="Calibri"/>
                <a:cs typeface="Calibri"/>
                <a:sym typeface="Calibri"/>
              </a:rPr>
              <a:t>July 1, 2018</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96"/>
        <p:cNvGrpSpPr/>
        <p:nvPr/>
      </p:nvGrpSpPr>
      <p:grpSpPr>
        <a:xfrm>
          <a:off x="0" y="0"/>
          <a:ext cx="0" cy="0"/>
          <a:chOff x="0" y="0"/>
          <a:chExt cx="0" cy="0"/>
        </a:xfrm>
      </p:grpSpPr>
      <p:sp>
        <p:nvSpPr>
          <p:cNvPr id="97" name="Shape 97"/>
          <p:cNvSpPr/>
          <p:nvPr/>
        </p:nvSpPr>
        <p:spPr>
          <a:xfrm>
            <a:off x="152400" y="228600"/>
            <a:ext cx="8839200" cy="5401479"/>
          </a:xfrm>
          <a:prstGeom prst="rect">
            <a:avLst/>
          </a:prstGeom>
          <a:noFill/>
          <a:ln>
            <a:noFill/>
          </a:ln>
        </p:spPr>
        <p:txBody>
          <a:bodyPr spcFirstLastPara="1" wrap="square" lIns="91425" tIns="45700" rIns="91425" bIns="45700" anchor="t" anchorCtr="0">
            <a:noAutofit/>
          </a:bodyPr>
          <a:lstStyle/>
          <a:p>
            <a:pPr marL="0" marR="0" lvl="0" indent="114300" algn="l" rtl="0">
              <a:lnSpc>
                <a:spcPct val="115000"/>
              </a:lnSpc>
              <a:spcBef>
                <a:spcPts val="0"/>
              </a:spcBef>
              <a:spcAft>
                <a:spcPts val="0"/>
              </a:spcAft>
              <a:buNone/>
            </a:pPr>
            <a:r>
              <a:rPr lang="en-US" sz="3600" b="1" i="0" u="none" strike="noStrike" cap="none">
                <a:solidFill>
                  <a:schemeClr val="lt1"/>
                </a:solidFill>
                <a:latin typeface="Arial"/>
                <a:ea typeface="Arial"/>
                <a:cs typeface="Arial"/>
                <a:sym typeface="Arial"/>
              </a:rPr>
              <a:t>Freedom</a:t>
            </a:r>
            <a:endParaRPr/>
          </a:p>
          <a:p>
            <a:pPr marL="236538" marR="0" lvl="0" indent="0" algn="l" rtl="0">
              <a:lnSpc>
                <a:spcPct val="115000"/>
              </a:lnSpc>
              <a:spcBef>
                <a:spcPts val="0"/>
              </a:spcBef>
              <a:spcAft>
                <a:spcPts val="0"/>
              </a:spcAft>
              <a:buNone/>
            </a:pPr>
            <a:r>
              <a:rPr lang="en-US" sz="2800" b="1" i="0" u="none" strike="noStrike" cap="none">
                <a:solidFill>
                  <a:schemeClr val="lt1"/>
                </a:solidFill>
                <a:latin typeface="Arial"/>
                <a:ea typeface="Arial"/>
                <a:cs typeface="Arial"/>
                <a:sym typeface="Arial"/>
              </a:rPr>
              <a:t>The power or right to act, speak, or think as one wants without hindrance or restraint.</a:t>
            </a:r>
            <a:endParaRPr sz="2800" b="1" i="0" u="none" strike="noStrike" cap="none">
              <a:solidFill>
                <a:schemeClr val="lt1"/>
              </a:solidFill>
              <a:latin typeface="Calibri"/>
              <a:ea typeface="Calibri"/>
              <a:cs typeface="Calibri"/>
              <a:sym typeface="Calibri"/>
            </a:endParaRPr>
          </a:p>
          <a:p>
            <a:pPr marL="342900" marR="0" lvl="0" indent="-342900" algn="l" rtl="0">
              <a:lnSpc>
                <a:spcPct val="115000"/>
              </a:lnSpc>
              <a:spcBef>
                <a:spcPts val="0"/>
              </a:spcBef>
              <a:spcAft>
                <a:spcPts val="0"/>
              </a:spcAft>
              <a:buClr>
                <a:schemeClr val="lt1"/>
              </a:buClr>
              <a:buSzPts val="1000"/>
              <a:buFont typeface="Noto Sans Symbols"/>
              <a:buChar char="∙"/>
            </a:pPr>
            <a:r>
              <a:rPr lang="en-US" sz="2600" b="1" i="0" u="none" strike="noStrike" cap="none">
                <a:solidFill>
                  <a:schemeClr val="lt1"/>
                </a:solidFill>
                <a:latin typeface="Arial"/>
                <a:ea typeface="Arial"/>
                <a:cs typeface="Arial"/>
                <a:sym typeface="Arial"/>
              </a:rPr>
              <a:t>absence of subjection to foreign domination or despotic government.</a:t>
            </a:r>
            <a:endParaRPr sz="2600" b="1" i="0" u="none" strike="noStrike" cap="none">
              <a:solidFill>
                <a:schemeClr val="lt1"/>
              </a:solidFill>
              <a:latin typeface="Calibri"/>
              <a:ea typeface="Calibri"/>
              <a:cs typeface="Calibri"/>
              <a:sym typeface="Calibri"/>
            </a:endParaRPr>
          </a:p>
          <a:p>
            <a:pPr marL="342900" marR="0" lvl="0" indent="-342900" algn="l" rtl="0">
              <a:lnSpc>
                <a:spcPct val="115000"/>
              </a:lnSpc>
              <a:spcBef>
                <a:spcPts val="0"/>
              </a:spcBef>
              <a:spcAft>
                <a:spcPts val="0"/>
              </a:spcAft>
              <a:buClr>
                <a:schemeClr val="lt1"/>
              </a:buClr>
              <a:buSzPts val="1000"/>
              <a:buFont typeface="Noto Sans Symbols"/>
              <a:buChar char="∙"/>
            </a:pPr>
            <a:r>
              <a:rPr lang="en-US" sz="2600" b="1" i="0" u="none" strike="noStrike" cap="none">
                <a:solidFill>
                  <a:schemeClr val="lt1"/>
                </a:solidFill>
                <a:latin typeface="Arial"/>
                <a:ea typeface="Arial"/>
                <a:cs typeface="Arial"/>
                <a:sym typeface="Arial"/>
              </a:rPr>
              <a:t>the state of not being imprisoned or enslaved.</a:t>
            </a:r>
            <a:endParaRPr sz="2600" b="1" i="0" u="none" strike="noStrike" cap="none">
              <a:solidFill>
                <a:schemeClr val="lt1"/>
              </a:solidFill>
              <a:latin typeface="Calibri"/>
              <a:ea typeface="Calibri"/>
              <a:cs typeface="Calibri"/>
              <a:sym typeface="Calibri"/>
            </a:endParaRPr>
          </a:p>
          <a:p>
            <a:pPr marL="342900" marR="0" lvl="0" indent="-342900" algn="l" rtl="0">
              <a:lnSpc>
                <a:spcPct val="115000"/>
              </a:lnSpc>
              <a:spcBef>
                <a:spcPts val="0"/>
              </a:spcBef>
              <a:spcAft>
                <a:spcPts val="0"/>
              </a:spcAft>
              <a:buClr>
                <a:schemeClr val="lt1"/>
              </a:buClr>
              <a:buSzPts val="1000"/>
              <a:buFont typeface="Noto Sans Symbols"/>
              <a:buChar char="∙"/>
            </a:pPr>
            <a:r>
              <a:rPr lang="en-US" sz="2600" b="1" i="0" u="none" strike="noStrike" cap="none">
                <a:solidFill>
                  <a:schemeClr val="lt1"/>
                </a:solidFill>
                <a:latin typeface="Arial"/>
                <a:ea typeface="Arial"/>
                <a:cs typeface="Arial"/>
                <a:sym typeface="Arial"/>
              </a:rPr>
              <a:t>the state of not being subject to or affected by (a particular undesirable thing).</a:t>
            </a:r>
            <a:endParaRPr sz="2600" b="1" i="0" u="none" strike="noStrike" cap="none">
              <a:solidFill>
                <a:schemeClr val="lt1"/>
              </a:solidFill>
              <a:latin typeface="Calibri"/>
              <a:ea typeface="Calibri"/>
              <a:cs typeface="Calibri"/>
              <a:sym typeface="Calibri"/>
            </a:endParaRPr>
          </a:p>
          <a:p>
            <a:pPr marL="342900" marR="0" lvl="0" indent="-342900" algn="l" rtl="0">
              <a:lnSpc>
                <a:spcPct val="115000"/>
              </a:lnSpc>
              <a:spcBef>
                <a:spcPts val="0"/>
              </a:spcBef>
              <a:spcAft>
                <a:spcPts val="0"/>
              </a:spcAft>
              <a:buClr>
                <a:schemeClr val="lt1"/>
              </a:buClr>
              <a:buSzPts val="1000"/>
              <a:buFont typeface="Noto Sans Symbols"/>
              <a:buChar char="∙"/>
            </a:pPr>
            <a:r>
              <a:rPr lang="en-US" sz="2600" b="1" i="0" u="none" strike="noStrike" cap="none">
                <a:solidFill>
                  <a:schemeClr val="lt1"/>
                </a:solidFill>
                <a:latin typeface="Arial"/>
                <a:ea typeface="Arial"/>
                <a:cs typeface="Arial"/>
                <a:sym typeface="Arial"/>
              </a:rPr>
              <a:t>the power of self-determination attributed to the will; the quality of being independent of fate or necessity.</a:t>
            </a:r>
            <a:endParaRPr sz="2600" b="1" i="0" u="none" strike="noStrike" cap="none">
              <a:solidFill>
                <a:schemeClr val="lt1"/>
              </a:solidFill>
              <a:latin typeface="Calibri"/>
              <a:ea typeface="Calibri"/>
              <a:cs typeface="Calibri"/>
              <a:sym typeface="Calibri"/>
            </a:endParaRPr>
          </a:p>
          <a:p>
            <a:pPr marL="342900" marR="0" lvl="0" indent="-342900" algn="l" rtl="0">
              <a:lnSpc>
                <a:spcPct val="115000"/>
              </a:lnSpc>
              <a:spcBef>
                <a:spcPts val="0"/>
              </a:spcBef>
              <a:spcAft>
                <a:spcPts val="0"/>
              </a:spcAft>
              <a:buClr>
                <a:schemeClr val="lt1"/>
              </a:buClr>
              <a:buSzPts val="1000"/>
              <a:buFont typeface="Noto Sans Symbols"/>
              <a:buChar char="∙"/>
            </a:pPr>
            <a:r>
              <a:rPr lang="en-US" sz="2600" b="1" i="0" u="none" strike="noStrike" cap="none">
                <a:solidFill>
                  <a:schemeClr val="lt1"/>
                </a:solidFill>
                <a:latin typeface="Arial"/>
                <a:ea typeface="Arial"/>
                <a:cs typeface="Arial"/>
                <a:sym typeface="Arial"/>
              </a:rPr>
              <a:t>unrestricted use of something.</a:t>
            </a:r>
            <a:endParaRPr sz="2600" b="1"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52903"/>
        </a:solidFill>
        <a:effectLst/>
      </p:bgPr>
    </p:bg>
    <p:spTree>
      <p:nvGrpSpPr>
        <p:cNvPr id="1" name="Shape 102"/>
        <p:cNvGrpSpPr/>
        <p:nvPr/>
      </p:nvGrpSpPr>
      <p:grpSpPr>
        <a:xfrm>
          <a:off x="0" y="0"/>
          <a:ext cx="0" cy="0"/>
          <a:chOff x="0" y="0"/>
          <a:chExt cx="0" cy="0"/>
        </a:xfrm>
      </p:grpSpPr>
      <p:sp>
        <p:nvSpPr>
          <p:cNvPr id="103" name="Shape 103"/>
          <p:cNvSpPr/>
          <p:nvPr/>
        </p:nvSpPr>
        <p:spPr>
          <a:xfrm>
            <a:off x="152400" y="228600"/>
            <a:ext cx="8839200" cy="6180153"/>
          </a:xfrm>
          <a:prstGeom prst="rect">
            <a:avLst/>
          </a:prstGeom>
          <a:noFill/>
          <a:ln>
            <a:noFill/>
          </a:ln>
        </p:spPr>
        <p:txBody>
          <a:bodyPr spcFirstLastPara="1" wrap="square" lIns="91425" tIns="45700" rIns="91425" bIns="45700" anchor="t" anchorCtr="0">
            <a:noAutofit/>
          </a:bodyPr>
          <a:lstStyle/>
          <a:p>
            <a:pPr marL="0" marR="0" lvl="0" indent="114300" algn="l" rtl="0">
              <a:lnSpc>
                <a:spcPct val="115000"/>
              </a:lnSpc>
              <a:spcBef>
                <a:spcPts val="0"/>
              </a:spcBef>
              <a:spcAft>
                <a:spcPts val="0"/>
              </a:spcAft>
              <a:buNone/>
            </a:pPr>
            <a:r>
              <a:rPr lang="en-US" sz="3600" b="1" i="0" u="none" strike="noStrike" cap="none">
                <a:solidFill>
                  <a:schemeClr val="lt1"/>
                </a:solidFill>
                <a:latin typeface="Arial"/>
                <a:ea typeface="Arial"/>
                <a:cs typeface="Arial"/>
                <a:sym typeface="Arial"/>
              </a:rPr>
              <a:t>Freedom</a:t>
            </a:r>
            <a:endParaRPr/>
          </a:p>
          <a:p>
            <a:pPr marL="236538" marR="0" lvl="0" indent="0" algn="l" rtl="0">
              <a:lnSpc>
                <a:spcPct val="115000"/>
              </a:lnSpc>
              <a:spcBef>
                <a:spcPts val="0"/>
              </a:spcBef>
              <a:spcAft>
                <a:spcPts val="0"/>
              </a:spcAft>
              <a:buNone/>
            </a:pPr>
            <a:r>
              <a:rPr lang="en-US" sz="2800" b="1" i="0" u="none" strike="noStrike" cap="none">
                <a:solidFill>
                  <a:schemeClr val="lt1"/>
                </a:solidFill>
                <a:latin typeface="Arial"/>
                <a:ea typeface="Arial"/>
                <a:cs typeface="Arial"/>
                <a:sym typeface="Arial"/>
              </a:rPr>
              <a:t>2 Cor. 3:17</a:t>
            </a:r>
            <a:endParaRPr/>
          </a:p>
          <a:p>
            <a:pPr marL="236538" marR="0" lvl="0" indent="0" algn="l" rtl="0">
              <a:lnSpc>
                <a:spcPct val="115000"/>
              </a:lnSpc>
              <a:spcBef>
                <a:spcPts val="0"/>
              </a:spcBef>
              <a:spcAft>
                <a:spcPts val="0"/>
              </a:spcAft>
              <a:buNone/>
            </a:pPr>
            <a:r>
              <a:rPr lang="en-US" sz="2800" b="1" i="0" u="none" strike="noStrike" cap="none">
                <a:solidFill>
                  <a:schemeClr val="lt1"/>
                </a:solidFill>
                <a:latin typeface="Arial"/>
                <a:ea typeface="Arial"/>
                <a:cs typeface="Arial"/>
                <a:sym typeface="Arial"/>
              </a:rPr>
              <a:t>Now the Lord is the Spirit, and where the Spirit of the Lord is, there is </a:t>
            </a:r>
            <a:r>
              <a:rPr lang="en-US" sz="2800" b="1" i="0" u="none" strike="noStrike" cap="none">
                <a:solidFill>
                  <a:srgbClr val="FFFF00"/>
                </a:solidFill>
                <a:latin typeface="Arial"/>
                <a:ea typeface="Arial"/>
                <a:cs typeface="Arial"/>
                <a:sym typeface="Arial"/>
              </a:rPr>
              <a:t>freedom</a:t>
            </a:r>
            <a:r>
              <a:rPr lang="en-US" sz="2800" b="1" i="0" u="none" strike="noStrike" cap="none">
                <a:solidFill>
                  <a:schemeClr val="lt1"/>
                </a:solidFill>
                <a:latin typeface="Arial"/>
                <a:ea typeface="Arial"/>
                <a:cs typeface="Arial"/>
                <a:sym typeface="Arial"/>
              </a:rPr>
              <a:t>.</a:t>
            </a:r>
            <a:endParaRPr/>
          </a:p>
          <a:p>
            <a:pPr marL="236538" marR="0" lvl="0" indent="0" algn="l" rtl="0">
              <a:lnSpc>
                <a:spcPct val="115000"/>
              </a:lnSpc>
              <a:spcBef>
                <a:spcPts val="0"/>
              </a:spcBef>
              <a:spcAft>
                <a:spcPts val="0"/>
              </a:spcAft>
              <a:buNone/>
            </a:pPr>
            <a:r>
              <a:rPr lang="en-US" sz="2800" b="1" i="0" u="none" strike="noStrike" cap="none">
                <a:solidFill>
                  <a:schemeClr val="lt1"/>
                </a:solidFill>
                <a:latin typeface="Arial"/>
                <a:ea typeface="Arial"/>
                <a:cs typeface="Arial"/>
                <a:sym typeface="Arial"/>
              </a:rPr>
              <a:t>Gal. 5:1</a:t>
            </a:r>
            <a:endParaRPr/>
          </a:p>
          <a:p>
            <a:pPr marL="236538" marR="0" lvl="0" indent="0" algn="l" rtl="0">
              <a:lnSpc>
                <a:spcPct val="115000"/>
              </a:lnSpc>
              <a:spcBef>
                <a:spcPts val="0"/>
              </a:spcBef>
              <a:spcAft>
                <a:spcPts val="0"/>
              </a:spcAft>
              <a:buNone/>
            </a:pPr>
            <a:r>
              <a:rPr lang="en-US" sz="2800" b="1" i="0" u="none" strike="noStrike" cap="none">
                <a:solidFill>
                  <a:schemeClr val="lt1"/>
                </a:solidFill>
                <a:latin typeface="Arial"/>
                <a:ea typeface="Arial"/>
                <a:cs typeface="Arial"/>
                <a:sym typeface="Arial"/>
              </a:rPr>
              <a:t>It is for </a:t>
            </a:r>
            <a:r>
              <a:rPr lang="en-US" sz="2800" b="1" i="0" u="none" strike="noStrike" cap="none">
                <a:solidFill>
                  <a:srgbClr val="FFFF00"/>
                </a:solidFill>
                <a:latin typeface="Arial"/>
                <a:ea typeface="Arial"/>
                <a:cs typeface="Arial"/>
                <a:sym typeface="Arial"/>
              </a:rPr>
              <a:t>freedom</a:t>
            </a:r>
            <a:r>
              <a:rPr lang="en-US" sz="2800" b="1" i="0" u="none" strike="noStrike" cap="none">
                <a:solidFill>
                  <a:schemeClr val="lt1"/>
                </a:solidFill>
                <a:latin typeface="Arial"/>
                <a:ea typeface="Arial"/>
                <a:cs typeface="Arial"/>
                <a:sym typeface="Arial"/>
              </a:rPr>
              <a:t> that Christ has set us free. Stand firm, then, and do not let yourselves be burdened again by a yoke of slavery.</a:t>
            </a:r>
            <a:endParaRPr/>
          </a:p>
          <a:p>
            <a:pPr marL="176213" marR="0" lvl="0" indent="0" algn="l" rtl="0">
              <a:lnSpc>
                <a:spcPct val="115000"/>
              </a:lnSpc>
              <a:spcBef>
                <a:spcPts val="0"/>
              </a:spcBef>
              <a:spcAft>
                <a:spcPts val="0"/>
              </a:spcAft>
              <a:buNone/>
            </a:pPr>
            <a:r>
              <a:rPr lang="en-US" sz="2800" b="1" i="0" u="none" strike="noStrike" cap="none">
                <a:solidFill>
                  <a:schemeClr val="lt1"/>
                </a:solidFill>
                <a:latin typeface="Arial"/>
                <a:ea typeface="Arial"/>
                <a:cs typeface="Arial"/>
                <a:sym typeface="Arial"/>
              </a:rPr>
              <a:t>1 Cor. 6:12</a:t>
            </a:r>
            <a:endParaRPr/>
          </a:p>
          <a:p>
            <a:pPr marL="176213" marR="0" lvl="0" indent="0" algn="l" rtl="0">
              <a:lnSpc>
                <a:spcPct val="115000"/>
              </a:lnSpc>
              <a:spcBef>
                <a:spcPts val="0"/>
              </a:spcBef>
              <a:spcAft>
                <a:spcPts val="0"/>
              </a:spcAft>
              <a:buNone/>
            </a:pPr>
            <a:r>
              <a:rPr lang="en-US" sz="2800" b="1" i="0" u="none" strike="noStrike" cap="none">
                <a:solidFill>
                  <a:schemeClr val="lt1"/>
                </a:solidFill>
                <a:latin typeface="Arial"/>
                <a:ea typeface="Arial"/>
                <a:cs typeface="Arial"/>
                <a:sym typeface="Arial"/>
              </a:rPr>
              <a:t>I have the right to do anything,” you say—but not everything is beneficial. “I have the right to do anything”—but I will not be mastered by anything</a:t>
            </a:r>
            <a:endParaRPr sz="2600" b="1"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08"/>
        <p:cNvGrpSpPr/>
        <p:nvPr/>
      </p:nvGrpSpPr>
      <p:grpSpPr>
        <a:xfrm>
          <a:off x="0" y="0"/>
          <a:ext cx="0" cy="0"/>
          <a:chOff x="0" y="0"/>
          <a:chExt cx="0" cy="0"/>
        </a:xfrm>
      </p:grpSpPr>
      <p:sp>
        <p:nvSpPr>
          <p:cNvPr id="109" name="Shape 109"/>
          <p:cNvSpPr/>
          <p:nvPr/>
        </p:nvSpPr>
        <p:spPr>
          <a:xfrm>
            <a:off x="152400" y="76200"/>
            <a:ext cx="8839200" cy="6675674"/>
          </a:xfrm>
          <a:prstGeom prst="rect">
            <a:avLst/>
          </a:prstGeom>
          <a:noFill/>
          <a:ln>
            <a:noFill/>
          </a:ln>
        </p:spPr>
        <p:txBody>
          <a:bodyPr spcFirstLastPara="1" wrap="square" lIns="91425" tIns="45700" rIns="91425" bIns="45700" anchor="t" anchorCtr="0">
            <a:noAutofit/>
          </a:bodyPr>
          <a:lstStyle/>
          <a:p>
            <a:pPr marL="0" marR="0" lvl="0" indent="114300" algn="l" rtl="0">
              <a:lnSpc>
                <a:spcPct val="115000"/>
              </a:lnSpc>
              <a:spcBef>
                <a:spcPts val="0"/>
              </a:spcBef>
              <a:spcAft>
                <a:spcPts val="0"/>
              </a:spcAft>
              <a:buNone/>
            </a:pPr>
            <a:r>
              <a:rPr lang="en-US" sz="3600" b="1" i="0" u="none" strike="noStrike" cap="none">
                <a:solidFill>
                  <a:schemeClr val="lt1"/>
                </a:solidFill>
                <a:latin typeface="Arial"/>
                <a:ea typeface="Arial"/>
                <a:cs typeface="Arial"/>
                <a:sym typeface="Arial"/>
              </a:rPr>
              <a:t>Freedom</a:t>
            </a:r>
            <a:endParaRPr/>
          </a:p>
          <a:p>
            <a:pPr marL="236538" marR="0" lvl="0" indent="0" algn="l" rtl="0">
              <a:lnSpc>
                <a:spcPct val="115000"/>
              </a:lnSpc>
              <a:spcBef>
                <a:spcPts val="0"/>
              </a:spcBef>
              <a:spcAft>
                <a:spcPts val="0"/>
              </a:spcAft>
              <a:buNone/>
            </a:pPr>
            <a:endParaRPr sz="2800" b="1" i="0" u="none" strike="noStrike" cap="none">
              <a:solidFill>
                <a:schemeClr val="lt1"/>
              </a:solidFill>
              <a:latin typeface="Arial"/>
              <a:ea typeface="Arial"/>
              <a:cs typeface="Arial"/>
              <a:sym typeface="Arial"/>
            </a:endParaRPr>
          </a:p>
          <a:p>
            <a:pPr marL="236538" marR="0" lvl="0" indent="0" algn="l" rtl="0">
              <a:lnSpc>
                <a:spcPct val="115000"/>
              </a:lnSpc>
              <a:spcBef>
                <a:spcPts val="0"/>
              </a:spcBef>
              <a:spcAft>
                <a:spcPts val="0"/>
              </a:spcAft>
              <a:buNone/>
            </a:pPr>
            <a:r>
              <a:rPr lang="en-US" sz="2800" b="1" i="0" u="none" strike="noStrike" cap="none">
                <a:solidFill>
                  <a:schemeClr val="lt1"/>
                </a:solidFill>
                <a:latin typeface="Arial"/>
                <a:ea typeface="Arial"/>
                <a:cs typeface="Arial"/>
                <a:sym typeface="Arial"/>
              </a:rPr>
              <a:t>Galatians 5:1 </a:t>
            </a:r>
            <a:endParaRPr/>
          </a:p>
          <a:p>
            <a:pPr marL="236538" marR="0" lvl="0" indent="0" algn="l" rtl="0">
              <a:lnSpc>
                <a:spcPct val="115000"/>
              </a:lnSpc>
              <a:spcBef>
                <a:spcPts val="0"/>
              </a:spcBef>
              <a:spcAft>
                <a:spcPts val="0"/>
              </a:spcAft>
              <a:buNone/>
            </a:pPr>
            <a:r>
              <a:rPr lang="en-US" sz="2800" b="1" i="0" u="none" strike="noStrike" cap="none">
                <a:solidFill>
                  <a:schemeClr val="lt1"/>
                </a:solidFill>
                <a:latin typeface="Arial"/>
                <a:ea typeface="Arial"/>
                <a:cs typeface="Arial"/>
                <a:sym typeface="Arial"/>
              </a:rPr>
              <a:t>It is for </a:t>
            </a:r>
            <a:r>
              <a:rPr lang="en-US" sz="2800" b="1" i="0" u="none" strike="noStrike" cap="none">
                <a:solidFill>
                  <a:srgbClr val="FFFF00"/>
                </a:solidFill>
                <a:latin typeface="Arial"/>
                <a:ea typeface="Arial"/>
                <a:cs typeface="Arial"/>
                <a:sym typeface="Arial"/>
              </a:rPr>
              <a:t>freedom</a:t>
            </a:r>
            <a:r>
              <a:rPr lang="en-US" sz="2800" b="1" i="0" u="none" strike="noStrike" cap="none">
                <a:solidFill>
                  <a:schemeClr val="lt1"/>
                </a:solidFill>
                <a:latin typeface="Arial"/>
                <a:ea typeface="Arial"/>
                <a:cs typeface="Arial"/>
                <a:sym typeface="Arial"/>
              </a:rPr>
              <a:t> that Christ has set us free. Stand firm, then, and do not let yourselves be burdened again by a yoke of slavery.</a:t>
            </a:r>
            <a:endParaRPr/>
          </a:p>
          <a:p>
            <a:pPr marL="236538" marR="0" lvl="0" indent="0" algn="l" rtl="0">
              <a:lnSpc>
                <a:spcPct val="115000"/>
              </a:lnSpc>
              <a:spcBef>
                <a:spcPts val="0"/>
              </a:spcBef>
              <a:spcAft>
                <a:spcPts val="0"/>
              </a:spcAft>
              <a:buNone/>
            </a:pPr>
            <a:endParaRPr sz="2800" b="1" i="0" u="none" strike="noStrike" cap="none">
              <a:solidFill>
                <a:schemeClr val="lt1"/>
              </a:solidFill>
              <a:latin typeface="Arial"/>
              <a:ea typeface="Arial"/>
              <a:cs typeface="Arial"/>
              <a:sym typeface="Arial"/>
            </a:endParaRPr>
          </a:p>
          <a:p>
            <a:pPr marL="236538" marR="0" lvl="0" indent="0" algn="l" rtl="0">
              <a:lnSpc>
                <a:spcPct val="115000"/>
              </a:lnSpc>
              <a:spcBef>
                <a:spcPts val="0"/>
              </a:spcBef>
              <a:spcAft>
                <a:spcPts val="0"/>
              </a:spcAft>
              <a:buNone/>
            </a:pPr>
            <a:r>
              <a:rPr lang="en-US" sz="2800" b="1" i="0" u="none" strike="noStrike" cap="none">
                <a:solidFill>
                  <a:schemeClr val="lt1"/>
                </a:solidFill>
                <a:latin typeface="Arial"/>
                <a:ea typeface="Arial"/>
                <a:cs typeface="Arial"/>
                <a:sym typeface="Arial"/>
              </a:rPr>
              <a:t>Galatians 5:13-14</a:t>
            </a:r>
            <a:endParaRPr/>
          </a:p>
          <a:p>
            <a:pPr marL="236538" marR="0" lvl="0" indent="0" algn="l" rtl="0">
              <a:lnSpc>
                <a:spcPct val="115000"/>
              </a:lnSpc>
              <a:spcBef>
                <a:spcPts val="0"/>
              </a:spcBef>
              <a:spcAft>
                <a:spcPts val="0"/>
              </a:spcAft>
              <a:buNone/>
            </a:pPr>
            <a:r>
              <a:rPr lang="en-US" sz="2800" b="1" i="0" u="none" strike="noStrike" cap="none">
                <a:solidFill>
                  <a:schemeClr val="lt1"/>
                </a:solidFill>
                <a:latin typeface="Arial"/>
                <a:ea typeface="Arial"/>
                <a:cs typeface="Arial"/>
                <a:sym typeface="Arial"/>
              </a:rPr>
              <a:t>You, my brothers and sisters, were called to be free. But do not use your </a:t>
            </a:r>
            <a:r>
              <a:rPr lang="en-US" sz="2800" b="1" i="0" u="none" strike="noStrike" cap="none">
                <a:solidFill>
                  <a:srgbClr val="FFFF00"/>
                </a:solidFill>
                <a:latin typeface="Arial"/>
                <a:ea typeface="Arial"/>
                <a:cs typeface="Arial"/>
                <a:sym typeface="Arial"/>
              </a:rPr>
              <a:t>freedom</a:t>
            </a:r>
            <a:r>
              <a:rPr lang="en-US" sz="2800" b="1" i="0" u="none" strike="noStrike" cap="none">
                <a:solidFill>
                  <a:schemeClr val="lt1"/>
                </a:solidFill>
                <a:latin typeface="Arial"/>
                <a:ea typeface="Arial"/>
                <a:cs typeface="Arial"/>
                <a:sym typeface="Arial"/>
              </a:rPr>
              <a:t> to indulge the flesh ; rather, serve one another humbly in love. For the entire law is fulfilled in keeping this one command: “Love your neighbor as yourself.”</a:t>
            </a:r>
            <a:endParaRPr sz="2600" b="1" i="0" u="none" strike="noStrike" cap="none">
              <a:solidFill>
                <a:srgbClr val="00206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52903"/>
        </a:solidFill>
        <a:effectLst/>
      </p:bgPr>
    </p:bg>
    <p:spTree>
      <p:nvGrpSpPr>
        <p:cNvPr id="1" name="Shape 114"/>
        <p:cNvGrpSpPr/>
        <p:nvPr/>
      </p:nvGrpSpPr>
      <p:grpSpPr>
        <a:xfrm>
          <a:off x="0" y="0"/>
          <a:ext cx="0" cy="0"/>
          <a:chOff x="0" y="0"/>
          <a:chExt cx="0" cy="0"/>
        </a:xfrm>
      </p:grpSpPr>
      <p:sp>
        <p:nvSpPr>
          <p:cNvPr id="115" name="Shape 115"/>
          <p:cNvSpPr/>
          <p:nvPr/>
        </p:nvSpPr>
        <p:spPr>
          <a:xfrm>
            <a:off x="668594" y="685800"/>
            <a:ext cx="8000999" cy="56938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i="0" u="none" strike="noStrike" cap="none">
                <a:solidFill>
                  <a:schemeClr val="lt1"/>
                </a:solidFill>
                <a:latin typeface="Arial"/>
                <a:ea typeface="Arial"/>
                <a:cs typeface="Arial"/>
                <a:sym typeface="Arial"/>
              </a:rPr>
              <a:t>Samuel Adams:</a:t>
            </a:r>
            <a:endParaRPr/>
          </a:p>
          <a:p>
            <a:pPr marL="0" marR="0" lvl="0" indent="0" algn="l" rtl="0">
              <a:spcBef>
                <a:spcPts val="0"/>
              </a:spcBef>
              <a:spcAft>
                <a:spcPts val="0"/>
              </a:spcAft>
              <a:buNone/>
            </a:pPr>
            <a:endParaRPr sz="2800" b="1">
              <a:solidFill>
                <a:schemeClr val="lt1"/>
              </a:solidFill>
              <a:latin typeface="Arial"/>
              <a:ea typeface="Arial"/>
              <a:cs typeface="Arial"/>
              <a:sym typeface="Arial"/>
            </a:endParaRPr>
          </a:p>
          <a:p>
            <a:pPr marL="0" marR="0" lvl="0" indent="0" algn="l" rtl="0">
              <a:spcBef>
                <a:spcPts val="0"/>
              </a:spcBef>
              <a:spcAft>
                <a:spcPts val="0"/>
              </a:spcAft>
              <a:buNone/>
            </a:pPr>
            <a:r>
              <a:rPr lang="en-US" sz="2800" b="1">
                <a:solidFill>
                  <a:schemeClr val="lt1"/>
                </a:solidFill>
                <a:latin typeface="Arial"/>
                <a:ea typeface="Arial"/>
                <a:cs typeface="Arial"/>
                <a:sym typeface="Arial"/>
              </a:rPr>
              <a:t>“I conceive we cannot better express ourselves than by humbly supplicating the Supreme Ruler of the world . . . that the confusions that are and have been among the nations may be overruled by the promoting and speedily bringing in the holy and happy period when the kingdoms of our Lord and Savior Jesus Christ may be everywhere established, and the people willingly bow to the scepter of Him who is the Prince of Peace.”</a:t>
            </a:r>
            <a:endParaRPr sz="2800" b="1">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20"/>
        <p:cNvGrpSpPr/>
        <p:nvPr/>
      </p:nvGrpSpPr>
      <p:grpSpPr>
        <a:xfrm>
          <a:off x="0" y="0"/>
          <a:ext cx="0" cy="0"/>
          <a:chOff x="0" y="0"/>
          <a:chExt cx="0" cy="0"/>
        </a:xfrm>
      </p:grpSpPr>
      <p:pic>
        <p:nvPicPr>
          <p:cNvPr id="121" name="Shape 121">
            <a:hlinkClick r:id="rId3"/>
          </p:cNvPr>
          <p:cNvPicPr preferRelativeResize="0"/>
          <p:nvPr/>
        </p:nvPicPr>
        <p:blipFill rotWithShape="1">
          <a:blip r:embed="rId4">
            <a:alphaModFix/>
          </a:blip>
          <a:srcRect/>
          <a:stretch/>
        </p:blipFill>
        <p:spPr>
          <a:xfrm>
            <a:off x="0" y="-1"/>
            <a:ext cx="9144000" cy="68580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52903"/>
        </a:solidFill>
        <a:effectLst/>
      </p:bgPr>
    </p:bg>
    <p:spTree>
      <p:nvGrpSpPr>
        <p:cNvPr id="1" name="Shape 125"/>
        <p:cNvGrpSpPr/>
        <p:nvPr/>
      </p:nvGrpSpPr>
      <p:grpSpPr>
        <a:xfrm>
          <a:off x="0" y="0"/>
          <a:ext cx="0" cy="0"/>
          <a:chOff x="0" y="0"/>
          <a:chExt cx="0" cy="0"/>
        </a:xfrm>
      </p:grpSpPr>
      <p:pic>
        <p:nvPicPr>
          <p:cNvPr id="126" name="Shape 126"/>
          <p:cNvPicPr preferRelativeResize="0"/>
          <p:nvPr/>
        </p:nvPicPr>
        <p:blipFill rotWithShape="1">
          <a:blip r:embed="rId3">
            <a:alphaModFix/>
          </a:blip>
          <a:srcRect/>
          <a:stretch/>
        </p:blipFill>
        <p:spPr>
          <a:xfrm>
            <a:off x="228600" y="1090802"/>
            <a:ext cx="8645425" cy="477659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357</Words>
  <PresentationFormat>On-screen Show (4:3)</PresentationFormat>
  <Paragraphs>35</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Slide 1</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1</cp:revision>
  <dcterms:modified xsi:type="dcterms:W3CDTF">2018-07-03T20:57:43Z</dcterms:modified>
</cp:coreProperties>
</file>