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EF6E"/>
    <a:srgbClr val="BFE4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5" d="100"/>
          <a:sy n="65" d="100"/>
        </p:scale>
        <p:origin x="-648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C8634E-FD8A-420D-956E-7FD1BC46D230}" type="datetimeFigureOut">
              <a:rPr lang="en-US" smtClean="0"/>
              <a:t>7/15/2018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8FADC7-8650-4432-9550-A0A0C21BF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568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>
            <a:spLocks noGrp="1"/>
          </p:cNvSpPr>
          <p:nvPr>
            <p:ph type="sldNum" idx="12"/>
          </p:nvPr>
        </p:nvSpPr>
        <p:spPr>
          <a:xfrm>
            <a:off x="3884613" y="8685755"/>
            <a:ext cx="2971800" cy="456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fld id="{00000000-1234-1234-1234-123412341234}" type="slidenum">
              <a:rPr lang="en-US">
                <a:solidFill>
                  <a:prstClr val="black"/>
                </a:solidFill>
              </a:rPr>
              <a:pPr/>
              <a:t>1</a:t>
            </a:fld>
            <a:endParaRPr>
              <a:solidFill>
                <a:prstClr val="black"/>
              </a:solidFill>
            </a:endParaRPr>
          </a:p>
        </p:txBody>
      </p:sp>
      <p:sp>
        <p:nvSpPr>
          <p:cNvPr id="214" name="Shape 214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5" name="Shape 215"/>
          <p:cNvSpPr txBox="1">
            <a:spLocks noGrp="1"/>
          </p:cNvSpPr>
          <p:nvPr>
            <p:ph type="body" idx="1"/>
          </p:nvPr>
        </p:nvSpPr>
        <p:spPr>
          <a:xfrm>
            <a:off x="685800" y="4342878"/>
            <a:ext cx="5486400" cy="41145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8FADC7-8650-4432-9550-A0A0C21BF1D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9499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8FADC7-8650-4432-9550-A0A0C21BF1D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2567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8FADC7-8650-4432-9550-A0A0C21BF1D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9683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8FADC7-8650-4432-9550-A0A0C21BF1D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8404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8FADC7-8650-4432-9550-A0A0C21BF1D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426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Start at 1:01-1:09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8FADC7-8650-4432-9550-A0A0C21BF1D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6762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8FADC7-8650-4432-9550-A0A0C21BF1D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1506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8FADC7-8650-4432-9550-A0A0C21BF1D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9864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Send out-to cast out, drive out, send out; to compel</a:t>
            </a:r>
            <a:r>
              <a:rPr lang="en-US" baseline="0" dirty="0" smtClean="0"/>
              <a:t> one to depart in stern but not violent language; to command or cause one to depart in haste; to lead one forth or away somewhere with a force which he cannot resist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8FADC7-8650-4432-9550-A0A0C21BF1D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263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8FADC7-8650-4432-9550-A0A0C21BF1D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96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 Slid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/>
          <p:nvPr/>
        </p:nvSpPr>
        <p:spPr>
          <a:xfrm rot="-892252">
            <a:off x="-617538" y="-652463"/>
            <a:ext cx="6664326" cy="3943351"/>
          </a:xfrm>
          <a:custGeom>
            <a:avLst/>
            <a:gdLst/>
            <a:ahLst/>
            <a:cxnLst/>
            <a:rect l="0" t="0" r="0" b="0"/>
            <a:pathLst>
              <a:path w="6664606" h="3942692" extrusionOk="0">
                <a:moveTo>
                  <a:pt x="1046923" y="0"/>
                </a:moveTo>
                <a:lnTo>
                  <a:pt x="6664606" y="1491692"/>
                </a:lnTo>
                <a:lnTo>
                  <a:pt x="6664606" y="3860602"/>
                </a:lnTo>
                <a:cubicBezTo>
                  <a:pt x="6664606" y="3905939"/>
                  <a:pt x="6627853" y="3942692"/>
                  <a:pt x="6582516" y="3942692"/>
                </a:cubicBezTo>
                <a:lnTo>
                  <a:pt x="0" y="3942692"/>
                </a:lnTo>
                <a:close/>
              </a:path>
            </a:pathLst>
          </a:custGeom>
          <a:solidFill>
            <a:schemeClr val="dk1">
              <a:alpha val="24705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8" name="Shape 18"/>
          <p:cNvSpPr/>
          <p:nvPr/>
        </p:nvSpPr>
        <p:spPr>
          <a:xfrm rot="-892252">
            <a:off x="6167438" y="-441325"/>
            <a:ext cx="3127375" cy="2425700"/>
          </a:xfrm>
          <a:custGeom>
            <a:avLst/>
            <a:gdLst/>
            <a:ahLst/>
            <a:cxnLst/>
            <a:rect l="0" t="0" r="0" b="0"/>
            <a:pathLst>
              <a:path w="3126510" h="2426476" extrusionOk="0">
                <a:moveTo>
                  <a:pt x="0" y="0"/>
                </a:moveTo>
                <a:lnTo>
                  <a:pt x="3126510" y="830198"/>
                </a:lnTo>
                <a:lnTo>
                  <a:pt x="2702642" y="2426476"/>
                </a:lnTo>
                <a:lnTo>
                  <a:pt x="82091" y="2426476"/>
                </a:lnTo>
                <a:cubicBezTo>
                  <a:pt x="36754" y="2426475"/>
                  <a:pt x="1" y="2389722"/>
                  <a:pt x="1" y="2344385"/>
                </a:cubicBezTo>
                <a:close/>
              </a:path>
            </a:pathLst>
          </a:custGeom>
          <a:solidFill>
            <a:schemeClr val="dk1">
              <a:alpha val="34901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9" name="Shape 19"/>
          <p:cNvSpPr/>
          <p:nvPr/>
        </p:nvSpPr>
        <p:spPr>
          <a:xfrm rot="-892252">
            <a:off x="7143750" y="2001838"/>
            <a:ext cx="2679700" cy="4945062"/>
          </a:xfrm>
          <a:custGeom>
            <a:avLst/>
            <a:gdLst/>
            <a:ahLst/>
            <a:cxnLst/>
            <a:rect l="0" t="0" r="0" b="0"/>
            <a:pathLst>
              <a:path w="2679455" h="4946037" extrusionOk="0">
                <a:moveTo>
                  <a:pt x="2679455" y="0"/>
                </a:moveTo>
                <a:lnTo>
                  <a:pt x="1366108" y="4946037"/>
                </a:lnTo>
                <a:lnTo>
                  <a:pt x="0" y="4583288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dk1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0" name="Shape 20"/>
          <p:cNvSpPr/>
          <p:nvPr/>
        </p:nvSpPr>
        <p:spPr>
          <a:xfrm rot="-892252">
            <a:off x="-206375" y="3322638"/>
            <a:ext cx="7378700" cy="4557712"/>
          </a:xfrm>
          <a:custGeom>
            <a:avLst/>
            <a:gdLst/>
            <a:ahLst/>
            <a:cxnLst/>
            <a:rect l="0" t="0" r="0" b="0"/>
            <a:pathLst>
              <a:path w="7378073" h="4557796" extrusionOk="0">
                <a:moveTo>
                  <a:pt x="7327936" y="6451"/>
                </a:moveTo>
                <a:cubicBezTo>
                  <a:pt x="7357400" y="18913"/>
                  <a:pt x="7378073" y="48087"/>
                  <a:pt x="7378073" y="82090"/>
                </a:cubicBezTo>
                <a:lnTo>
                  <a:pt x="7378073" y="4557796"/>
                </a:lnTo>
                <a:lnTo>
                  <a:pt x="0" y="2598658"/>
                </a:lnTo>
                <a:lnTo>
                  <a:pt x="690034" y="0"/>
                </a:lnTo>
                <a:lnTo>
                  <a:pt x="7295983" y="0"/>
                </a:lnTo>
                <a:cubicBezTo>
                  <a:pt x="7307317" y="0"/>
                  <a:pt x="7318115" y="2297"/>
                  <a:pt x="7327936" y="6451"/>
                </a:cubicBezTo>
                <a:close/>
              </a:path>
            </a:pathLst>
          </a:custGeom>
          <a:solidFill>
            <a:schemeClr val="dk1">
              <a:alpha val="6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pic>
        <p:nvPicPr>
          <p:cNvPr id="21" name="Shape 21" descr="Sunset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Shape 22"/>
          <p:cNvSpPr txBox="1">
            <a:spLocks noGrp="1"/>
          </p:cNvSpPr>
          <p:nvPr>
            <p:ph type="ctrTitle"/>
          </p:nvPr>
        </p:nvSpPr>
        <p:spPr>
          <a:xfrm rot="-900000">
            <a:off x="547834" y="3632676"/>
            <a:ext cx="5985159" cy="16061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R="0" lvl="1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R="0" lvl="2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R="0" lvl="3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R="0" lvl="4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ubTitle" idx="1"/>
          </p:nvPr>
        </p:nvSpPr>
        <p:spPr>
          <a:xfrm rot="-900000">
            <a:off x="2201145" y="5027230"/>
            <a:ext cx="4655297" cy="1128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3840"/>
              <a:buFont typeface="Noto Sans Symbols"/>
              <a:buNone/>
              <a:defRPr sz="2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R="0" lvl="1" algn="ctr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840"/>
              <a:buFont typeface="Noto Sans Symbols"/>
              <a:buNone/>
              <a:defRPr sz="2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R="0" lvl="2" algn="ctr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R="0" lvl="3" algn="ctr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88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R="0" lvl="4" algn="ctr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88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R="0" lvl="5" algn="ctr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80"/>
              <a:buFont typeface="Noto Sans Symbols"/>
              <a:buNone/>
              <a:defRPr sz="16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R="0" lvl="6" algn="ctr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80"/>
              <a:buFont typeface="Noto Sans Symbols"/>
              <a:buNone/>
              <a:defRPr sz="16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R="0" lvl="7" algn="ctr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80"/>
              <a:buFont typeface="Noto Sans Symbols"/>
              <a:buNone/>
              <a:defRPr sz="16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R="0" lvl="8" algn="ctr" rtl="0">
              <a:spcBef>
                <a:spcPts val="600"/>
              </a:spcBef>
              <a:spcAft>
                <a:spcPts val="600"/>
              </a:spcAft>
              <a:buClr>
                <a:schemeClr val="lt1"/>
              </a:buClr>
              <a:buSzPts val="2080"/>
              <a:buFont typeface="Noto Sans Symbols"/>
              <a:buNone/>
              <a:defRPr sz="16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dt" idx="10"/>
          </p:nvPr>
        </p:nvSpPr>
        <p:spPr>
          <a:xfrm rot="-900000">
            <a:off x="6742113" y="2312988"/>
            <a:ext cx="1524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>
              <a:solidFill>
                <a:srgbClr val="FFFFFF"/>
              </a:solidFill>
            </a:endParaRPr>
          </a:p>
        </p:txBody>
      </p:sp>
      <p:sp>
        <p:nvSpPr>
          <p:cNvPr id="25" name="Shape 25"/>
          <p:cNvSpPr txBox="1">
            <a:spLocks noGrp="1"/>
          </p:cNvSpPr>
          <p:nvPr>
            <p:ph type="ftr" idx="11"/>
          </p:nvPr>
        </p:nvSpPr>
        <p:spPr>
          <a:xfrm rot="-900000">
            <a:off x="6551613" y="1528763"/>
            <a:ext cx="246538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>
              <a:solidFill>
                <a:srgbClr val="FFFFFF"/>
              </a:solidFill>
            </a:endParaRPr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 rot="-900000">
            <a:off x="6451600" y="1162050"/>
            <a:ext cx="2133600" cy="420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fld id="{00000000-1234-1234-1234-123412341234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0453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and Vertical Text" type="vertTx">
  <p:cSld name="Title and Vertical Text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/>
          <p:nvPr/>
        </p:nvSpPr>
        <p:spPr>
          <a:xfrm rot="-892252">
            <a:off x="-895350" y="-766763"/>
            <a:ext cx="8332788" cy="5894388"/>
          </a:xfrm>
          <a:custGeom>
            <a:avLst/>
            <a:gdLst/>
            <a:ahLst/>
            <a:cxnLst/>
            <a:rect l="0" t="0" r="0" b="0"/>
            <a:pathLst>
              <a:path w="8332816" h="5894380" extrusionOk="0">
                <a:moveTo>
                  <a:pt x="1565164" y="0"/>
                </a:moveTo>
                <a:lnTo>
                  <a:pt x="8332816" y="1797049"/>
                </a:lnTo>
                <a:lnTo>
                  <a:pt x="8332816" y="5812290"/>
                </a:lnTo>
                <a:cubicBezTo>
                  <a:pt x="8332816" y="5857627"/>
                  <a:pt x="8296063" y="5894380"/>
                  <a:pt x="8250726" y="5894380"/>
                </a:cubicBezTo>
                <a:lnTo>
                  <a:pt x="0" y="5894380"/>
                </a:lnTo>
                <a:close/>
              </a:path>
            </a:pathLst>
          </a:custGeom>
          <a:solidFill>
            <a:schemeClr val="dk1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12" name="Shape 112"/>
          <p:cNvSpPr/>
          <p:nvPr/>
        </p:nvSpPr>
        <p:spPr>
          <a:xfrm rot="-892252">
            <a:off x="65088" y="5089525"/>
            <a:ext cx="8528050" cy="2911475"/>
          </a:xfrm>
          <a:custGeom>
            <a:avLst/>
            <a:gdLst/>
            <a:ahLst/>
            <a:cxnLst/>
            <a:rect l="0" t="0" r="0" b="0"/>
            <a:pathLst>
              <a:path w="8528044" h="2911464" extrusionOk="0">
                <a:moveTo>
                  <a:pt x="8477907" y="6451"/>
                </a:moveTo>
                <a:cubicBezTo>
                  <a:pt x="8507371" y="18913"/>
                  <a:pt x="8528044" y="48087"/>
                  <a:pt x="8528044" y="82090"/>
                </a:cubicBezTo>
                <a:lnTo>
                  <a:pt x="8528044" y="2911464"/>
                </a:lnTo>
                <a:lnTo>
                  <a:pt x="0" y="646970"/>
                </a:lnTo>
                <a:lnTo>
                  <a:pt x="171794" y="0"/>
                </a:lnTo>
                <a:lnTo>
                  <a:pt x="8445954" y="0"/>
                </a:lnTo>
                <a:cubicBezTo>
                  <a:pt x="8457288" y="0"/>
                  <a:pt x="8468086" y="2297"/>
                  <a:pt x="8477907" y="6451"/>
                </a:cubicBezTo>
                <a:close/>
              </a:path>
            </a:pathLst>
          </a:custGeom>
          <a:solidFill>
            <a:schemeClr val="dk1">
              <a:alpha val="6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13" name="Shape 113"/>
          <p:cNvSpPr/>
          <p:nvPr/>
        </p:nvSpPr>
        <p:spPr>
          <a:xfrm rot="-892252">
            <a:off x="8534400" y="3840163"/>
            <a:ext cx="1011238" cy="2994025"/>
          </a:xfrm>
          <a:custGeom>
            <a:avLst/>
            <a:gdLst/>
            <a:ahLst/>
            <a:cxnLst/>
            <a:rect l="0" t="0" r="0" b="0"/>
            <a:pathLst>
              <a:path w="1011244" h="2994350" extrusionOk="0">
                <a:moveTo>
                  <a:pt x="1011244" y="0"/>
                </a:moveTo>
                <a:lnTo>
                  <a:pt x="216140" y="2994350"/>
                </a:lnTo>
                <a:lnTo>
                  <a:pt x="0" y="2936957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dk1">
              <a:alpha val="2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14" name="Shape 114"/>
          <p:cNvSpPr/>
          <p:nvPr/>
        </p:nvSpPr>
        <p:spPr>
          <a:xfrm rot="-892252">
            <a:off x="7588250" y="-322263"/>
            <a:ext cx="1976438" cy="4073526"/>
          </a:xfrm>
          <a:custGeom>
            <a:avLst/>
            <a:gdLst/>
            <a:ahLst/>
            <a:cxnLst/>
            <a:rect l="0" t="0" r="0" b="0"/>
            <a:pathLst>
              <a:path w="1976541" h="4072806" extrusionOk="0">
                <a:moveTo>
                  <a:pt x="0" y="0"/>
                </a:moveTo>
                <a:lnTo>
                  <a:pt x="1976541" y="524841"/>
                </a:lnTo>
                <a:lnTo>
                  <a:pt x="1034432" y="4072806"/>
                </a:lnTo>
                <a:lnTo>
                  <a:pt x="82090" y="4072806"/>
                </a:lnTo>
                <a:cubicBezTo>
                  <a:pt x="36753" y="4072806"/>
                  <a:pt x="0" y="4036053"/>
                  <a:pt x="0" y="3990716"/>
                </a:cubicBezTo>
                <a:close/>
              </a:path>
            </a:pathLst>
          </a:custGeom>
          <a:solidFill>
            <a:schemeClr val="dk1">
              <a:alpha val="34901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15" name="Shape 115"/>
          <p:cNvSpPr txBox="1">
            <a:spLocks noGrp="1"/>
          </p:cNvSpPr>
          <p:nvPr>
            <p:ph type="title"/>
          </p:nvPr>
        </p:nvSpPr>
        <p:spPr>
          <a:xfrm rot="-900000">
            <a:off x="3183882" y="4760430"/>
            <a:ext cx="5004753" cy="12995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R="0" lvl="1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R="0" lvl="2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R="0" lvl="3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R="0" lvl="4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 rot="4500000">
            <a:off x="2270114" y="-503679"/>
            <a:ext cx="3604759" cy="6581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51308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4480"/>
              <a:buFont typeface="Noto Sans Symbols"/>
              <a:buChar char="❝"/>
              <a:defRPr sz="2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914400" marR="0" lvl="1" indent="-47244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840"/>
              <a:buFont typeface="Noto Sans Symbols"/>
              <a:buChar char="❝"/>
              <a:defRPr sz="2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1371600" marR="0" lvl="2" indent="-43180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oto Sans Symbols"/>
              <a:buChar char="❝"/>
              <a:defRPr sz="2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1828800" marR="0" lvl="3" indent="-41148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880"/>
              <a:buFont typeface="Noto Sans Symbols"/>
              <a:buChar char="❝"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2286000" marR="0" lvl="4" indent="-411479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880"/>
              <a:buFont typeface="Noto Sans Symbols"/>
              <a:buChar char="❝"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2743200" marR="0" lvl="5" indent="-360679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80"/>
              <a:buFont typeface="Noto Sans Symbols"/>
              <a:buChar char="❝"/>
              <a:defRPr sz="16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60679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80"/>
              <a:buFont typeface="Noto Sans Symbols"/>
              <a:buChar char="❝"/>
              <a:defRPr sz="16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60679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80"/>
              <a:buFont typeface="Noto Sans Symbols"/>
              <a:buChar char="❝"/>
              <a:defRPr sz="16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60679" algn="l" rtl="0">
              <a:spcBef>
                <a:spcPts val="600"/>
              </a:spcBef>
              <a:spcAft>
                <a:spcPts val="600"/>
              </a:spcAft>
              <a:buClr>
                <a:schemeClr val="lt1"/>
              </a:buClr>
              <a:buSzPts val="2080"/>
              <a:buFont typeface="Noto Sans Symbols"/>
              <a:buChar char="❝"/>
              <a:defRPr sz="16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117" name="Shape 117"/>
          <p:cNvSpPr txBox="1">
            <a:spLocks noGrp="1"/>
          </p:cNvSpPr>
          <p:nvPr>
            <p:ph type="dt" idx="10"/>
          </p:nvPr>
        </p:nvSpPr>
        <p:spPr>
          <a:xfrm rot="-900000">
            <a:off x="6996113" y="6238875"/>
            <a:ext cx="1524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>
              <a:solidFill>
                <a:srgbClr val="FFFFFF"/>
              </a:solidFill>
            </a:endParaRPr>
          </a:p>
        </p:txBody>
      </p:sp>
      <p:sp>
        <p:nvSpPr>
          <p:cNvPr id="118" name="Shape 118"/>
          <p:cNvSpPr txBox="1">
            <a:spLocks noGrp="1"/>
          </p:cNvSpPr>
          <p:nvPr>
            <p:ph type="ftr" idx="11"/>
          </p:nvPr>
        </p:nvSpPr>
        <p:spPr>
          <a:xfrm rot="-900000">
            <a:off x="5321300" y="6094413"/>
            <a:ext cx="3124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>
              <a:solidFill>
                <a:srgbClr val="FFFFFF"/>
              </a:solidFill>
            </a:endParaRPr>
          </a:p>
        </p:txBody>
      </p:sp>
      <p:sp>
        <p:nvSpPr>
          <p:cNvPr id="119" name="Shape 119"/>
          <p:cNvSpPr txBox="1">
            <a:spLocks noGrp="1"/>
          </p:cNvSpPr>
          <p:nvPr>
            <p:ph type="sldNum" idx="12"/>
          </p:nvPr>
        </p:nvSpPr>
        <p:spPr>
          <a:xfrm rot="-900000">
            <a:off x="8181975" y="3246438"/>
            <a:ext cx="908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fld id="{00000000-1234-1234-1234-123412341234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16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Vertical Title and Text" type="vertTitleAndTx">
  <p:cSld name="Vertical Title and Text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/>
          <p:nvPr/>
        </p:nvSpPr>
        <p:spPr>
          <a:xfrm rot="-892252">
            <a:off x="-882650" y="-625475"/>
            <a:ext cx="7440613" cy="7346950"/>
          </a:xfrm>
          <a:custGeom>
            <a:avLst/>
            <a:gdLst/>
            <a:ahLst/>
            <a:cxnLst/>
            <a:rect l="0" t="0" r="0" b="0"/>
            <a:pathLst>
              <a:path w="7440156" h="7347127" extrusionOk="0">
                <a:moveTo>
                  <a:pt x="1760047" y="0"/>
                </a:moveTo>
                <a:lnTo>
                  <a:pt x="7440156" y="1508269"/>
                </a:lnTo>
                <a:lnTo>
                  <a:pt x="7440156" y="7265037"/>
                </a:lnTo>
                <a:cubicBezTo>
                  <a:pt x="7440156" y="7310374"/>
                  <a:pt x="7403403" y="7347127"/>
                  <a:pt x="7358066" y="7347127"/>
                </a:cubicBezTo>
                <a:lnTo>
                  <a:pt x="2707078" y="7347127"/>
                </a:lnTo>
                <a:lnTo>
                  <a:pt x="0" y="6628304"/>
                </a:lnTo>
                <a:close/>
              </a:path>
            </a:pathLst>
          </a:custGeom>
          <a:solidFill>
            <a:schemeClr val="dk1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22" name="Shape 122"/>
          <p:cNvSpPr/>
          <p:nvPr/>
        </p:nvSpPr>
        <p:spPr>
          <a:xfrm rot="-892252">
            <a:off x="3227388" y="6273800"/>
            <a:ext cx="4395787" cy="1168400"/>
          </a:xfrm>
          <a:custGeom>
            <a:avLst/>
            <a:gdLst/>
            <a:ahLst/>
            <a:cxnLst/>
            <a:rect l="0" t="0" r="0" b="0"/>
            <a:pathLst>
              <a:path w="4396677" h="1167472" extrusionOk="0">
                <a:moveTo>
                  <a:pt x="4346539" y="6451"/>
                </a:moveTo>
                <a:cubicBezTo>
                  <a:pt x="4376003" y="18913"/>
                  <a:pt x="4396677" y="48087"/>
                  <a:pt x="4396677" y="82090"/>
                </a:cubicBezTo>
                <a:lnTo>
                  <a:pt x="4396677" y="1167472"/>
                </a:lnTo>
                <a:lnTo>
                  <a:pt x="0" y="0"/>
                </a:lnTo>
                <a:lnTo>
                  <a:pt x="4314586" y="0"/>
                </a:lnTo>
                <a:cubicBezTo>
                  <a:pt x="4325920" y="0"/>
                  <a:pt x="4336718" y="2297"/>
                  <a:pt x="4346539" y="6451"/>
                </a:cubicBezTo>
                <a:close/>
              </a:path>
            </a:pathLst>
          </a:custGeom>
          <a:solidFill>
            <a:schemeClr val="dk1">
              <a:alpha val="34901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23" name="Shape 123"/>
          <p:cNvSpPr/>
          <p:nvPr/>
        </p:nvSpPr>
        <p:spPr>
          <a:xfrm rot="-892252">
            <a:off x="7659688" y="5459413"/>
            <a:ext cx="1709737" cy="1538287"/>
          </a:xfrm>
          <a:custGeom>
            <a:avLst/>
            <a:gdLst/>
            <a:ahLst/>
            <a:cxnLst/>
            <a:rect l="0" t="0" r="0" b="0"/>
            <a:pathLst>
              <a:path w="1710569" h="1538689" extrusionOk="0">
                <a:moveTo>
                  <a:pt x="1710569" y="1"/>
                </a:moveTo>
                <a:lnTo>
                  <a:pt x="1301993" y="1538689"/>
                </a:lnTo>
                <a:lnTo>
                  <a:pt x="0" y="1192965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dk1">
              <a:alpha val="2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24" name="Shape 124"/>
          <p:cNvSpPr/>
          <p:nvPr/>
        </p:nvSpPr>
        <p:spPr>
          <a:xfrm rot="-892252">
            <a:off x="6665913" y="-490538"/>
            <a:ext cx="3067050" cy="5811838"/>
          </a:xfrm>
          <a:custGeom>
            <a:avLst/>
            <a:gdLst/>
            <a:ahLst/>
            <a:cxnLst/>
            <a:rect l="0" t="0" r="0" b="0"/>
            <a:pathLst>
              <a:path w="3065776" h="5811871" extrusionOk="0">
                <a:moveTo>
                  <a:pt x="0" y="0"/>
                </a:moveTo>
                <a:lnTo>
                  <a:pt x="3065776" y="814071"/>
                </a:lnTo>
                <a:lnTo>
                  <a:pt x="1738684" y="5811871"/>
                </a:lnTo>
                <a:lnTo>
                  <a:pt x="82090" y="5811871"/>
                </a:lnTo>
                <a:cubicBezTo>
                  <a:pt x="36753" y="5811871"/>
                  <a:pt x="0" y="5775118"/>
                  <a:pt x="0" y="5729781"/>
                </a:cubicBezTo>
                <a:close/>
              </a:path>
            </a:pathLst>
          </a:custGeom>
          <a:solidFill>
            <a:schemeClr val="dk1">
              <a:alpha val="6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25" name="Shape 125"/>
          <p:cNvSpPr txBox="1">
            <a:spLocks noGrp="1"/>
          </p:cNvSpPr>
          <p:nvPr>
            <p:ph type="title"/>
          </p:nvPr>
        </p:nvSpPr>
        <p:spPr>
          <a:xfrm rot="4500000">
            <a:off x="5101695" y="2203053"/>
            <a:ext cx="4818888" cy="1435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R="0" lvl="1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R="0" lvl="2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R="0" lvl="3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R="0" lvl="4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 rot="4500000">
            <a:off x="1123107" y="920328"/>
            <a:ext cx="5088265" cy="53989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51308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4480"/>
              <a:buFont typeface="Noto Sans Symbols"/>
              <a:buChar char="❝"/>
              <a:defRPr sz="2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914400" marR="0" lvl="1" indent="-47244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840"/>
              <a:buFont typeface="Noto Sans Symbols"/>
              <a:buChar char="❝"/>
              <a:defRPr sz="2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1371600" marR="0" lvl="2" indent="-43180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oto Sans Symbols"/>
              <a:buChar char="❝"/>
              <a:defRPr sz="2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1828800" marR="0" lvl="3" indent="-41148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880"/>
              <a:buFont typeface="Noto Sans Symbols"/>
              <a:buChar char="❝"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2286000" marR="0" lvl="4" indent="-411479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880"/>
              <a:buFont typeface="Noto Sans Symbols"/>
              <a:buChar char="❝"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2743200" marR="0" lvl="5" indent="-360679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80"/>
              <a:buFont typeface="Noto Sans Symbols"/>
              <a:buChar char="❝"/>
              <a:defRPr sz="16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60679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80"/>
              <a:buFont typeface="Noto Sans Symbols"/>
              <a:buChar char="❝"/>
              <a:defRPr sz="16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60679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80"/>
              <a:buFont typeface="Noto Sans Symbols"/>
              <a:buChar char="❝"/>
              <a:defRPr sz="16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60679" algn="l" rtl="0">
              <a:spcBef>
                <a:spcPts val="600"/>
              </a:spcBef>
              <a:spcAft>
                <a:spcPts val="600"/>
              </a:spcAft>
              <a:buClr>
                <a:schemeClr val="lt1"/>
              </a:buClr>
              <a:buSzPts val="2080"/>
              <a:buFont typeface="Noto Sans Symbols"/>
              <a:buChar char="❝"/>
              <a:defRPr sz="16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127" name="Shape 127"/>
          <p:cNvSpPr txBox="1">
            <a:spLocks noGrp="1"/>
          </p:cNvSpPr>
          <p:nvPr>
            <p:ph type="dt" idx="10"/>
          </p:nvPr>
        </p:nvSpPr>
        <p:spPr>
          <a:xfrm rot="-900000">
            <a:off x="7753350" y="5888038"/>
            <a:ext cx="1244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>
              <a:solidFill>
                <a:srgbClr val="FFFFFF"/>
              </a:solidFill>
            </a:endParaRPr>
          </a:p>
        </p:txBody>
      </p:sp>
      <p:sp>
        <p:nvSpPr>
          <p:cNvPr id="128" name="Shape 128"/>
          <p:cNvSpPr txBox="1">
            <a:spLocks noGrp="1"/>
          </p:cNvSpPr>
          <p:nvPr>
            <p:ph type="ftr" idx="11"/>
          </p:nvPr>
        </p:nvSpPr>
        <p:spPr>
          <a:xfrm rot="-900000">
            <a:off x="4997450" y="6188075"/>
            <a:ext cx="23812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>
              <a:solidFill>
                <a:srgbClr val="FFFFFF"/>
              </a:solidFill>
            </a:endParaRPr>
          </a:p>
        </p:txBody>
      </p:sp>
      <p:sp>
        <p:nvSpPr>
          <p:cNvPr id="129" name="Shape 129"/>
          <p:cNvSpPr txBox="1">
            <a:spLocks noGrp="1"/>
          </p:cNvSpPr>
          <p:nvPr>
            <p:ph type="sldNum" idx="12"/>
          </p:nvPr>
        </p:nvSpPr>
        <p:spPr>
          <a:xfrm rot="-900000">
            <a:off x="7689850" y="5641975"/>
            <a:ext cx="1244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fld id="{00000000-1234-1234-1234-123412341234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7743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and Content" type="obj">
  <p:cSld name="Title and Conten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/>
          <p:nvPr/>
        </p:nvSpPr>
        <p:spPr>
          <a:xfrm rot="907748">
            <a:off x="-865188" y="850900"/>
            <a:ext cx="3614738" cy="6151563"/>
          </a:xfrm>
          <a:custGeom>
            <a:avLst/>
            <a:gdLst/>
            <a:ahLst/>
            <a:cxnLst/>
            <a:rect l="0" t="0" r="0" b="0"/>
            <a:pathLst>
              <a:path w="3615441" h="6151724" extrusionOk="0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dk1">
              <a:alpha val="6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9" name="Shape 29"/>
          <p:cNvSpPr/>
          <p:nvPr/>
        </p:nvSpPr>
        <p:spPr>
          <a:xfrm rot="907748">
            <a:off x="17463" y="-511175"/>
            <a:ext cx="3735387" cy="1387475"/>
          </a:xfrm>
          <a:custGeom>
            <a:avLst/>
            <a:gdLst/>
            <a:ahLst/>
            <a:cxnLst/>
            <a:rect l="0" t="0" r="0" b="0"/>
            <a:pathLst>
              <a:path w="3735394" h="1387781" extrusionOk="0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dk1">
              <a:alpha val="34901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0" name="Shape 30"/>
          <p:cNvSpPr/>
          <p:nvPr/>
        </p:nvSpPr>
        <p:spPr>
          <a:xfrm rot="907748">
            <a:off x="2146300" y="6589713"/>
            <a:ext cx="1981200" cy="536575"/>
          </a:xfrm>
          <a:custGeom>
            <a:avLst/>
            <a:gdLst/>
            <a:ahLst/>
            <a:cxnLst/>
            <a:rect l="0" t="0" r="0" b="0"/>
            <a:pathLst>
              <a:path w="1981025" h="535602" extrusionOk="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dk1">
              <a:alpha val="2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1" name="Shape 31"/>
          <p:cNvSpPr/>
          <p:nvPr/>
        </p:nvSpPr>
        <p:spPr>
          <a:xfrm rot="907748">
            <a:off x="3184525" y="-554038"/>
            <a:ext cx="6783388" cy="7826376"/>
          </a:xfrm>
          <a:custGeom>
            <a:avLst/>
            <a:gdLst/>
            <a:ahLst/>
            <a:cxnLst/>
            <a:rect l="0" t="0" r="0" b="0"/>
            <a:pathLst>
              <a:path w="6782931" h="7826540" extrusionOk="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dk1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 rot="-4500000">
            <a:off x="-633894" y="2921988"/>
            <a:ext cx="5064953" cy="1695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R="0" lvl="1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R="0" lvl="2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R="0" lvl="3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R="0" lvl="4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 rot="900000">
            <a:off x="3479028" y="959716"/>
            <a:ext cx="4658735" cy="5077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L="457200" marR="0" lvl="0" indent="-51308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4480"/>
              <a:buFont typeface="Noto Sans Symbols"/>
              <a:buChar char="❝"/>
              <a:defRPr sz="2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914400" marR="0" lvl="1" indent="-47244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840"/>
              <a:buFont typeface="Noto Sans Symbols"/>
              <a:buChar char="❝"/>
              <a:defRPr sz="2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1371600" marR="0" lvl="2" indent="-43180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oto Sans Symbols"/>
              <a:buChar char="❝"/>
              <a:defRPr sz="2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1828800" marR="0" lvl="3" indent="-41148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880"/>
              <a:buFont typeface="Noto Sans Symbols"/>
              <a:buChar char="❝"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2286000" marR="0" lvl="4" indent="-411479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880"/>
              <a:buFont typeface="Noto Sans Symbols"/>
              <a:buChar char="❝"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2743200" marR="0" lvl="5" indent="-360679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80"/>
              <a:buFont typeface="Noto Sans Symbols"/>
              <a:buChar char="❝"/>
              <a:defRPr sz="16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60679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80"/>
              <a:buFont typeface="Noto Sans Symbols"/>
              <a:buChar char="❝"/>
              <a:defRPr sz="16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60679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80"/>
              <a:buFont typeface="Noto Sans Symbols"/>
              <a:buChar char="❝"/>
              <a:defRPr sz="16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60679" algn="l" rtl="0">
              <a:spcBef>
                <a:spcPts val="600"/>
              </a:spcBef>
              <a:spcAft>
                <a:spcPts val="600"/>
              </a:spcAft>
              <a:buClr>
                <a:schemeClr val="lt1"/>
              </a:buClr>
              <a:buSzPts val="2080"/>
              <a:buFont typeface="Noto Sans Symbols"/>
              <a:buChar char="❝"/>
              <a:defRPr sz="16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dt" idx="10"/>
          </p:nvPr>
        </p:nvSpPr>
        <p:spPr>
          <a:xfrm rot="900000">
            <a:off x="1690688" y="608013"/>
            <a:ext cx="17891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>
              <a:solidFill>
                <a:srgbClr val="FFFFFF"/>
              </a:solidFill>
            </a:endParaRPr>
          </a:p>
        </p:txBody>
      </p:sp>
      <p:sp>
        <p:nvSpPr>
          <p:cNvPr id="35" name="Shape 35"/>
          <p:cNvSpPr txBox="1">
            <a:spLocks noGrp="1"/>
          </p:cNvSpPr>
          <p:nvPr>
            <p:ph type="ftr" idx="11"/>
          </p:nvPr>
        </p:nvSpPr>
        <p:spPr>
          <a:xfrm rot="900000">
            <a:off x="3103563" y="6176963"/>
            <a:ext cx="239236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>
              <a:solidFill>
                <a:srgbClr val="FFFFFF"/>
              </a:solidFill>
            </a:endParaRPr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 rot="900000">
            <a:off x="1265238" y="300038"/>
            <a:ext cx="228758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fld id="{00000000-1234-1234-1234-123412341234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2702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Header" type="secHead">
  <p:cSld name="Section Header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/>
        </p:nvSpPr>
        <p:spPr>
          <a:xfrm rot="900000">
            <a:off x="-57150" y="-1017588"/>
            <a:ext cx="7412038" cy="3438526"/>
          </a:xfrm>
          <a:custGeom>
            <a:avLst/>
            <a:gdLst/>
            <a:ahLst/>
            <a:cxnLst/>
            <a:rect l="0" t="0" r="0" b="0"/>
            <a:pathLst>
              <a:path w="7411427" h="3438177" extrusionOk="0">
                <a:moveTo>
                  <a:pt x="0" y="1985886"/>
                </a:moveTo>
                <a:lnTo>
                  <a:pt x="7411427" y="0"/>
                </a:lnTo>
                <a:lnTo>
                  <a:pt x="7411427" y="3356087"/>
                </a:lnTo>
                <a:cubicBezTo>
                  <a:pt x="7411427" y="3401424"/>
                  <a:pt x="7374674" y="3438177"/>
                  <a:pt x="7329337" y="3438177"/>
                </a:cubicBezTo>
                <a:lnTo>
                  <a:pt x="389140" y="3438177"/>
                </a:lnTo>
                <a:close/>
              </a:path>
            </a:pathLst>
          </a:custGeom>
          <a:solidFill>
            <a:schemeClr val="dk1">
              <a:alpha val="2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9" name="Shape 39"/>
          <p:cNvSpPr/>
          <p:nvPr/>
        </p:nvSpPr>
        <p:spPr>
          <a:xfrm rot="900000">
            <a:off x="-776288" y="2417763"/>
            <a:ext cx="6997701" cy="5080000"/>
          </a:xfrm>
          <a:custGeom>
            <a:avLst/>
            <a:gdLst/>
            <a:ahLst/>
            <a:cxnLst/>
            <a:rect l="0" t="0" r="0" b="0"/>
            <a:pathLst>
              <a:path w="6998365" h="5080081" extrusionOk="0">
                <a:moveTo>
                  <a:pt x="0" y="0"/>
                </a:moveTo>
                <a:lnTo>
                  <a:pt x="6916275" y="0"/>
                </a:lnTo>
                <a:cubicBezTo>
                  <a:pt x="6961612" y="0"/>
                  <a:pt x="6998365" y="36753"/>
                  <a:pt x="6998365" y="82090"/>
                </a:cubicBezTo>
                <a:lnTo>
                  <a:pt x="6998365" y="3569608"/>
                </a:lnTo>
                <a:lnTo>
                  <a:pt x="1361203" y="5080081"/>
                </a:lnTo>
                <a:close/>
              </a:path>
            </a:pathLst>
          </a:custGeom>
          <a:solidFill>
            <a:schemeClr val="dk1">
              <a:alpha val="6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40" name="Shape 40"/>
          <p:cNvSpPr/>
          <p:nvPr/>
        </p:nvSpPr>
        <p:spPr>
          <a:xfrm rot="900000">
            <a:off x="6337300" y="3775075"/>
            <a:ext cx="3103563" cy="3544888"/>
          </a:xfrm>
          <a:custGeom>
            <a:avLst/>
            <a:gdLst/>
            <a:ahLst/>
            <a:cxnLst/>
            <a:rect l="0" t="0" r="0" b="0"/>
            <a:pathLst>
              <a:path w="3102275" h="3544033" extrusionOk="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375388" y="0"/>
                </a:lnTo>
                <a:lnTo>
                  <a:pt x="3102275" y="2712781"/>
                </a:lnTo>
                <a:lnTo>
                  <a:pt x="0" y="3544033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dk1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41" name="Shape 41"/>
          <p:cNvSpPr/>
          <p:nvPr/>
        </p:nvSpPr>
        <p:spPr>
          <a:xfrm rot="900000">
            <a:off x="7327900" y="-104775"/>
            <a:ext cx="2351088" cy="3821113"/>
          </a:xfrm>
          <a:custGeom>
            <a:avLst/>
            <a:gdLst/>
            <a:ahLst/>
            <a:cxnLst/>
            <a:rect l="0" t="0" r="0" b="0"/>
            <a:pathLst>
              <a:path w="2350627" h="3820866" extrusionOk="0">
                <a:moveTo>
                  <a:pt x="1" y="355523"/>
                </a:moveTo>
                <a:lnTo>
                  <a:pt x="1326829" y="0"/>
                </a:lnTo>
                <a:lnTo>
                  <a:pt x="2350627" y="3820866"/>
                </a:lnTo>
                <a:lnTo>
                  <a:pt x="82091" y="3820866"/>
                </a:lnTo>
                <a:cubicBezTo>
                  <a:pt x="36754" y="3820866"/>
                  <a:pt x="1" y="3784113"/>
                  <a:pt x="0" y="3738776"/>
                </a:cubicBezTo>
                <a:close/>
              </a:path>
            </a:pathLst>
          </a:custGeom>
          <a:solidFill>
            <a:schemeClr val="dk1">
              <a:alpha val="34901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 rot="900000">
            <a:off x="534986" y="2921829"/>
            <a:ext cx="5690855" cy="1570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R="0" lvl="1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R="0" lvl="2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R="0" lvl="3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R="0" lvl="4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 rot="900000">
            <a:off x="537849" y="4494201"/>
            <a:ext cx="5271544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r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3840"/>
              <a:buFont typeface="Noto Sans Symbols"/>
              <a:buNone/>
              <a:defRPr sz="2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914400" marR="0" lvl="1" indent="-22860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88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1371600" marR="0" lvl="2" indent="-22860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560"/>
              <a:buFont typeface="Noto Sans Symbols"/>
              <a:buNone/>
              <a:defRPr sz="16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1828800" marR="0" lvl="3" indent="-22860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240"/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2286000" marR="0" lvl="4" indent="-22860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240"/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2743200" marR="0" lvl="5" indent="-22860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20"/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22860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20"/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22860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20"/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228600" algn="l" rtl="0">
              <a:spcBef>
                <a:spcPts val="600"/>
              </a:spcBef>
              <a:spcAft>
                <a:spcPts val="600"/>
              </a:spcAft>
              <a:buClr>
                <a:schemeClr val="lt1"/>
              </a:buClr>
              <a:buSzPts val="1820"/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 rot="900000">
            <a:off x="6878638" y="3760788"/>
            <a:ext cx="1524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>
              <a:solidFill>
                <a:srgbClr val="FFFFFF"/>
              </a:solidFill>
            </a:endParaRPr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 rot="900000">
            <a:off x="7056438" y="3170238"/>
            <a:ext cx="19272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>
              <a:solidFill>
                <a:srgbClr val="FFFFFF"/>
              </a:solidFill>
            </a:endParaRPr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 rot="900000" flipH="1">
            <a:off x="7177088" y="2660650"/>
            <a:ext cx="6826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fld id="{00000000-1234-1234-1234-123412341234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704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wo Content" type="twoObj">
  <p:cSld name="Two Conten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/>
        </p:nvSpPr>
        <p:spPr>
          <a:xfrm rot="-892252">
            <a:off x="-882650" y="-625475"/>
            <a:ext cx="7439025" cy="7343775"/>
          </a:xfrm>
          <a:custGeom>
            <a:avLst/>
            <a:gdLst/>
            <a:ahLst/>
            <a:cxnLst/>
            <a:rect l="0" t="0" r="0" b="0"/>
            <a:pathLst>
              <a:path w="7439907" h="7344599" extrusionOk="0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dk1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49" name="Shape 49"/>
          <p:cNvSpPr/>
          <p:nvPr/>
        </p:nvSpPr>
        <p:spPr>
          <a:xfrm rot="-892252">
            <a:off x="3236913" y="6275388"/>
            <a:ext cx="4387850" cy="1165225"/>
          </a:xfrm>
          <a:custGeom>
            <a:avLst/>
            <a:gdLst/>
            <a:ahLst/>
            <a:cxnLst/>
            <a:rect l="0" t="0" r="0" b="0"/>
            <a:pathLst>
              <a:path w="4387395" h="1165008" extrusionOk="0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dk1">
              <a:alpha val="34901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0" name="Shape 50"/>
          <p:cNvSpPr/>
          <p:nvPr/>
        </p:nvSpPr>
        <p:spPr>
          <a:xfrm rot="-892252">
            <a:off x="7661275" y="5462588"/>
            <a:ext cx="1708150" cy="1535112"/>
          </a:xfrm>
          <a:custGeom>
            <a:avLst/>
            <a:gdLst/>
            <a:ahLst/>
            <a:cxnLst/>
            <a:rect l="0" t="0" r="0" b="0"/>
            <a:pathLst>
              <a:path w="1709024" h="1536003" extrusionOk="0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dk1">
              <a:alpha val="2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1" name="Shape 51"/>
          <p:cNvSpPr/>
          <p:nvPr/>
        </p:nvSpPr>
        <p:spPr>
          <a:xfrm rot="-892252">
            <a:off x="6667500" y="-490538"/>
            <a:ext cx="3065463" cy="5811838"/>
          </a:xfrm>
          <a:custGeom>
            <a:avLst/>
            <a:gdLst/>
            <a:ahLst/>
            <a:cxnLst/>
            <a:rect l="0" t="0" r="0" b="0"/>
            <a:pathLst>
              <a:path w="3064333" h="5811872" extrusionOk="0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dk1">
              <a:alpha val="6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 rot="4500000">
            <a:off x="5171893" y="2231024"/>
            <a:ext cx="4820301" cy="1436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R="0" lvl="1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R="0" lvl="2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R="0" lvl="3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R="0" lvl="4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 rot="-900000">
            <a:off x="1014439" y="1335061"/>
            <a:ext cx="2578608" cy="4839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51308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4480"/>
              <a:buFont typeface="Noto Sans Symbols"/>
              <a:buChar char="❝"/>
              <a:defRPr sz="2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914400" marR="0" lvl="1" indent="-47244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840"/>
              <a:buFont typeface="Noto Sans Symbols"/>
              <a:buChar char="❝"/>
              <a:defRPr sz="2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1371600" marR="0" lvl="2" indent="-43180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oto Sans Symbols"/>
              <a:buChar char="❝"/>
              <a:defRPr sz="2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1828800" marR="0" lvl="3" indent="-41148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880"/>
              <a:buFont typeface="Noto Sans Symbols"/>
              <a:buChar char="❝"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2286000" marR="0" lvl="4" indent="-411479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880"/>
              <a:buFont typeface="Noto Sans Symbols"/>
              <a:buChar char="❝"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2743200" marR="0" lvl="5" indent="-377189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340"/>
              <a:buFont typeface="Noto Sans Symbols"/>
              <a:buChar char="❝"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77189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340"/>
              <a:buFont typeface="Noto Sans Symbols"/>
              <a:buChar char="❝"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7719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340"/>
              <a:buFont typeface="Noto Sans Symbols"/>
              <a:buChar char="❝"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77190" algn="l" rtl="0">
              <a:spcBef>
                <a:spcPts val="600"/>
              </a:spcBef>
              <a:spcAft>
                <a:spcPts val="600"/>
              </a:spcAft>
              <a:buClr>
                <a:schemeClr val="lt1"/>
              </a:buClr>
              <a:buSzPts val="2340"/>
              <a:buFont typeface="Noto Sans Symbols"/>
              <a:buChar char="❝"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2"/>
          </p:nvPr>
        </p:nvSpPr>
        <p:spPr>
          <a:xfrm rot="-900000">
            <a:off x="3701032" y="618005"/>
            <a:ext cx="2580010" cy="4837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51308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4480"/>
              <a:buFont typeface="Noto Sans Symbols"/>
              <a:buChar char="❝"/>
              <a:defRPr sz="2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914400" marR="0" lvl="1" indent="-47244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840"/>
              <a:buFont typeface="Noto Sans Symbols"/>
              <a:buChar char="❝"/>
              <a:defRPr sz="2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1371600" marR="0" lvl="2" indent="-43180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oto Sans Symbols"/>
              <a:buChar char="❝"/>
              <a:defRPr sz="2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1828800" marR="0" lvl="3" indent="-41148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880"/>
              <a:buFont typeface="Noto Sans Symbols"/>
              <a:buChar char="❝"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2286000" marR="0" lvl="4" indent="-411479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880"/>
              <a:buFont typeface="Noto Sans Symbols"/>
              <a:buChar char="❝"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2743200" marR="0" lvl="5" indent="-377189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340"/>
              <a:buFont typeface="Noto Sans Symbols"/>
              <a:buChar char="❝"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77189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340"/>
              <a:buFont typeface="Noto Sans Symbols"/>
              <a:buChar char="❝"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7719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340"/>
              <a:buFont typeface="Noto Sans Symbols"/>
              <a:buChar char="❝"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77190" algn="l" rtl="0">
              <a:spcBef>
                <a:spcPts val="600"/>
              </a:spcBef>
              <a:spcAft>
                <a:spcPts val="600"/>
              </a:spcAft>
              <a:buClr>
                <a:schemeClr val="lt1"/>
              </a:buClr>
              <a:buSzPts val="2340"/>
              <a:buFont typeface="Noto Sans Symbols"/>
              <a:buChar char="❝"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 rot="-900000">
            <a:off x="7756525" y="5888038"/>
            <a:ext cx="12414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>
              <a:solidFill>
                <a:srgbClr val="FFFFFF"/>
              </a:solidFill>
            </a:endParaRPr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 rot="-900000">
            <a:off x="4054475" y="5494338"/>
            <a:ext cx="3124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>
              <a:solidFill>
                <a:srgbClr val="FFFFFF"/>
              </a:solidFill>
            </a:endParaRPr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 rot="-900000">
            <a:off x="7689850" y="5643563"/>
            <a:ext cx="12414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fld id="{00000000-1234-1234-1234-123412341234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109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mparison" type="twoTxTwoObj">
  <p:cSld name="Comparison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/>
          <p:nvPr/>
        </p:nvSpPr>
        <p:spPr>
          <a:xfrm rot="-892252">
            <a:off x="-882650" y="-625475"/>
            <a:ext cx="7439025" cy="7343775"/>
          </a:xfrm>
          <a:custGeom>
            <a:avLst/>
            <a:gdLst/>
            <a:ahLst/>
            <a:cxnLst/>
            <a:rect l="0" t="0" r="0" b="0"/>
            <a:pathLst>
              <a:path w="7439907" h="7344599" extrusionOk="0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dk1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60" name="Shape 60"/>
          <p:cNvSpPr/>
          <p:nvPr/>
        </p:nvSpPr>
        <p:spPr>
          <a:xfrm rot="-892252">
            <a:off x="3236913" y="6275388"/>
            <a:ext cx="4387850" cy="1165225"/>
          </a:xfrm>
          <a:custGeom>
            <a:avLst/>
            <a:gdLst/>
            <a:ahLst/>
            <a:cxnLst/>
            <a:rect l="0" t="0" r="0" b="0"/>
            <a:pathLst>
              <a:path w="4387395" h="1165008" extrusionOk="0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dk1">
              <a:alpha val="34901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61" name="Shape 61"/>
          <p:cNvSpPr/>
          <p:nvPr/>
        </p:nvSpPr>
        <p:spPr>
          <a:xfrm rot="-892252">
            <a:off x="7661275" y="5462588"/>
            <a:ext cx="1708150" cy="1535112"/>
          </a:xfrm>
          <a:custGeom>
            <a:avLst/>
            <a:gdLst/>
            <a:ahLst/>
            <a:cxnLst/>
            <a:rect l="0" t="0" r="0" b="0"/>
            <a:pathLst>
              <a:path w="1709024" h="1536003" extrusionOk="0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dk1">
              <a:alpha val="2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62" name="Shape 62"/>
          <p:cNvSpPr/>
          <p:nvPr/>
        </p:nvSpPr>
        <p:spPr>
          <a:xfrm rot="-892252">
            <a:off x="6667500" y="-490538"/>
            <a:ext cx="3065463" cy="5811838"/>
          </a:xfrm>
          <a:custGeom>
            <a:avLst/>
            <a:gdLst/>
            <a:ahLst/>
            <a:cxnLst/>
            <a:rect l="0" t="0" r="0" b="0"/>
            <a:pathLst>
              <a:path w="3064333" h="5811872" extrusionOk="0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dk1">
              <a:alpha val="6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63" name="Shape 63"/>
          <p:cNvSpPr txBox="1">
            <a:spLocks noGrp="1"/>
          </p:cNvSpPr>
          <p:nvPr>
            <p:ph type="title"/>
          </p:nvPr>
        </p:nvSpPr>
        <p:spPr>
          <a:xfrm rot="4500000">
            <a:off x="5175504" y="2231136"/>
            <a:ext cx="4818888" cy="1435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R="0" lvl="1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R="0" lvl="2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R="0" lvl="3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R="0" lvl="4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 rot="-900000">
            <a:off x="854761" y="1406870"/>
            <a:ext cx="2213148" cy="759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3840"/>
              <a:buFont typeface="Noto Sans Symbols"/>
              <a:buNone/>
              <a:defRPr sz="2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914400" marR="0" lvl="1" indent="-22860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oto Sans Symbols"/>
              <a:buNone/>
              <a:defRPr sz="2000" b="1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1371600" marR="0" lvl="2" indent="-22860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880"/>
              <a:buFont typeface="Noto Sans Symbols"/>
              <a:buNone/>
              <a:defRPr sz="1800" b="1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1828800" marR="0" lvl="3" indent="-22860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56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2286000" marR="0" lvl="4" indent="-22860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56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2743200" marR="0" lvl="5" indent="-22860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8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22860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8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22860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8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228600" algn="l" rtl="0">
              <a:spcBef>
                <a:spcPts val="600"/>
              </a:spcBef>
              <a:spcAft>
                <a:spcPts val="600"/>
              </a:spcAft>
              <a:buClr>
                <a:schemeClr val="lt1"/>
              </a:buClr>
              <a:buSzPts val="208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body" idx="2"/>
          </p:nvPr>
        </p:nvSpPr>
        <p:spPr>
          <a:xfrm rot="-900000">
            <a:off x="1120518" y="2227895"/>
            <a:ext cx="2578608" cy="39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72440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3840"/>
              <a:buFont typeface="Noto Sans Symbols"/>
              <a:buChar char="❝"/>
              <a:defRPr sz="2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914400" marR="0" lvl="1" indent="-43180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oto Sans Symbols"/>
              <a:buChar char="❝"/>
              <a:defRPr sz="2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1371600" marR="0" lvl="2" indent="-41148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880"/>
              <a:buFont typeface="Noto Sans Symbols"/>
              <a:buChar char="❝"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1828800" marR="0" lvl="3" indent="-39116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560"/>
              <a:buFont typeface="Noto Sans Symbols"/>
              <a:buChar char="❝"/>
              <a:defRPr sz="16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2286000" marR="0" lvl="4" indent="-39116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560"/>
              <a:buFont typeface="Noto Sans Symbols"/>
              <a:buChar char="❝"/>
              <a:defRPr sz="16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2743200" marR="0" lvl="5" indent="-360679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80"/>
              <a:buFont typeface="Noto Sans Symbols"/>
              <a:buChar char="❝"/>
              <a:defRPr sz="16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60679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80"/>
              <a:buFont typeface="Noto Sans Symbols"/>
              <a:buChar char="❝"/>
              <a:defRPr sz="16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60679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80"/>
              <a:buFont typeface="Noto Sans Symbols"/>
              <a:buChar char="❝"/>
              <a:defRPr sz="16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60679" algn="l" rtl="0">
              <a:spcBef>
                <a:spcPts val="600"/>
              </a:spcBef>
              <a:spcAft>
                <a:spcPts val="600"/>
              </a:spcAft>
              <a:buClr>
                <a:schemeClr val="lt1"/>
              </a:buClr>
              <a:buSzPts val="2080"/>
              <a:buFont typeface="Noto Sans Symbols"/>
              <a:buChar char="❝"/>
              <a:defRPr sz="16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body" idx="3"/>
          </p:nvPr>
        </p:nvSpPr>
        <p:spPr>
          <a:xfrm rot="-900000">
            <a:off x="3535709" y="687503"/>
            <a:ext cx="2214753" cy="7530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3840"/>
              <a:buFont typeface="Noto Sans Symbols"/>
              <a:buNone/>
              <a:defRPr sz="2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914400" marR="0" lvl="1" indent="-22860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oto Sans Symbols"/>
              <a:buNone/>
              <a:defRPr sz="2000" b="1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1371600" marR="0" lvl="2" indent="-22860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880"/>
              <a:buFont typeface="Noto Sans Symbols"/>
              <a:buNone/>
              <a:defRPr sz="1800" b="1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1828800" marR="0" lvl="3" indent="-22860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56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2286000" marR="0" lvl="4" indent="-22860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56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2743200" marR="0" lvl="5" indent="-22860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8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22860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8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22860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8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228600" algn="l" rtl="0">
              <a:spcBef>
                <a:spcPts val="600"/>
              </a:spcBef>
              <a:spcAft>
                <a:spcPts val="600"/>
              </a:spcAft>
              <a:buClr>
                <a:schemeClr val="lt1"/>
              </a:buClr>
              <a:buSzPts val="208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4"/>
          </p:nvPr>
        </p:nvSpPr>
        <p:spPr>
          <a:xfrm rot="-900000">
            <a:off x="3808498" y="1495882"/>
            <a:ext cx="2578608" cy="3955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72440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3840"/>
              <a:buFont typeface="Noto Sans Symbols"/>
              <a:buChar char="❝"/>
              <a:defRPr sz="2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914400" marR="0" lvl="1" indent="-43180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oto Sans Symbols"/>
              <a:buChar char="❝"/>
              <a:defRPr sz="2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1371600" marR="0" lvl="2" indent="-41148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880"/>
              <a:buFont typeface="Noto Sans Symbols"/>
              <a:buChar char="❝"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1828800" marR="0" lvl="3" indent="-39116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560"/>
              <a:buFont typeface="Noto Sans Symbols"/>
              <a:buChar char="❝"/>
              <a:defRPr sz="16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2286000" marR="0" lvl="4" indent="-39116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560"/>
              <a:buFont typeface="Noto Sans Symbols"/>
              <a:buChar char="❝"/>
              <a:defRPr sz="16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2743200" marR="0" lvl="5" indent="-360679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80"/>
              <a:buFont typeface="Noto Sans Symbols"/>
              <a:buChar char="❝"/>
              <a:defRPr sz="16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60679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80"/>
              <a:buFont typeface="Noto Sans Symbols"/>
              <a:buChar char="❝"/>
              <a:defRPr sz="16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60679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80"/>
              <a:buFont typeface="Noto Sans Symbols"/>
              <a:buChar char="❝"/>
              <a:defRPr sz="16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60679" algn="l" rtl="0">
              <a:spcBef>
                <a:spcPts val="600"/>
              </a:spcBef>
              <a:spcAft>
                <a:spcPts val="600"/>
              </a:spcAft>
              <a:buClr>
                <a:schemeClr val="lt1"/>
              </a:buClr>
              <a:buSzPts val="2080"/>
              <a:buFont typeface="Noto Sans Symbols"/>
              <a:buChar char="❝"/>
              <a:defRPr sz="16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 rot="-900000">
            <a:off x="7753350" y="5888038"/>
            <a:ext cx="1244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>
              <a:solidFill>
                <a:srgbClr val="FFFFFF"/>
              </a:solidFill>
            </a:endParaRPr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 rot="-900000">
            <a:off x="4051300" y="5495925"/>
            <a:ext cx="3124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>
              <a:solidFill>
                <a:srgbClr val="FFFFFF"/>
              </a:solidFill>
            </a:endParaRPr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 rot="-900000">
            <a:off x="7689850" y="5641975"/>
            <a:ext cx="1244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fld id="{00000000-1234-1234-1234-123412341234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4029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Only" type="titleOnly">
  <p:cSld name="Title Only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/>
          <p:nvPr/>
        </p:nvSpPr>
        <p:spPr>
          <a:xfrm rot="907748">
            <a:off x="-865188" y="850900"/>
            <a:ext cx="3614738" cy="6151563"/>
          </a:xfrm>
          <a:custGeom>
            <a:avLst/>
            <a:gdLst/>
            <a:ahLst/>
            <a:cxnLst/>
            <a:rect l="0" t="0" r="0" b="0"/>
            <a:pathLst>
              <a:path w="3615441" h="6151724" extrusionOk="0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dk1">
              <a:alpha val="6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73" name="Shape 73"/>
          <p:cNvSpPr/>
          <p:nvPr/>
        </p:nvSpPr>
        <p:spPr>
          <a:xfrm rot="907748">
            <a:off x="17463" y="-511175"/>
            <a:ext cx="3735387" cy="1387475"/>
          </a:xfrm>
          <a:custGeom>
            <a:avLst/>
            <a:gdLst/>
            <a:ahLst/>
            <a:cxnLst/>
            <a:rect l="0" t="0" r="0" b="0"/>
            <a:pathLst>
              <a:path w="3735394" h="1387781" extrusionOk="0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dk1">
              <a:alpha val="34901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74" name="Shape 74"/>
          <p:cNvSpPr/>
          <p:nvPr/>
        </p:nvSpPr>
        <p:spPr>
          <a:xfrm rot="907748">
            <a:off x="2146300" y="6589713"/>
            <a:ext cx="1981200" cy="536575"/>
          </a:xfrm>
          <a:custGeom>
            <a:avLst/>
            <a:gdLst/>
            <a:ahLst/>
            <a:cxnLst/>
            <a:rect l="0" t="0" r="0" b="0"/>
            <a:pathLst>
              <a:path w="1981025" h="535602" extrusionOk="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dk1">
              <a:alpha val="2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75" name="Shape 75"/>
          <p:cNvSpPr/>
          <p:nvPr/>
        </p:nvSpPr>
        <p:spPr>
          <a:xfrm rot="907748">
            <a:off x="3184525" y="-554038"/>
            <a:ext cx="6783388" cy="7826376"/>
          </a:xfrm>
          <a:custGeom>
            <a:avLst/>
            <a:gdLst/>
            <a:ahLst/>
            <a:cxnLst/>
            <a:rect l="0" t="0" r="0" b="0"/>
            <a:pathLst>
              <a:path w="6782931" h="7826540" extrusionOk="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dk1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76" name="Shape 76"/>
          <p:cNvSpPr txBox="1">
            <a:spLocks noGrp="1"/>
          </p:cNvSpPr>
          <p:nvPr>
            <p:ph type="title"/>
          </p:nvPr>
        </p:nvSpPr>
        <p:spPr>
          <a:xfrm rot="-4500000">
            <a:off x="-630936" y="2926080"/>
            <a:ext cx="5065776" cy="1691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R="0" lvl="1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R="0" lvl="2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R="0" lvl="3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R="0" lvl="4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dt" idx="10"/>
          </p:nvPr>
        </p:nvSpPr>
        <p:spPr>
          <a:xfrm rot="900000">
            <a:off x="1692275" y="612775"/>
            <a:ext cx="179228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>
              <a:solidFill>
                <a:srgbClr val="FFFFFF"/>
              </a:solidFill>
            </a:endParaRPr>
          </a:p>
        </p:txBody>
      </p:sp>
      <p:sp>
        <p:nvSpPr>
          <p:cNvPr id="78" name="Shape 78"/>
          <p:cNvSpPr txBox="1">
            <a:spLocks noGrp="1"/>
          </p:cNvSpPr>
          <p:nvPr>
            <p:ph type="ftr" idx="11"/>
          </p:nvPr>
        </p:nvSpPr>
        <p:spPr>
          <a:xfrm rot="900000">
            <a:off x="2493963" y="6100763"/>
            <a:ext cx="30511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>
              <a:solidFill>
                <a:srgbClr val="FFFFFF"/>
              </a:solidFill>
            </a:endParaRPr>
          </a:p>
        </p:txBody>
      </p:sp>
      <p:sp>
        <p:nvSpPr>
          <p:cNvPr id="79" name="Shape 79"/>
          <p:cNvSpPr txBox="1">
            <a:spLocks noGrp="1"/>
          </p:cNvSpPr>
          <p:nvPr>
            <p:ph type="sldNum" idx="12"/>
          </p:nvPr>
        </p:nvSpPr>
        <p:spPr>
          <a:xfrm rot="900000">
            <a:off x="1262063" y="30162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fld id="{00000000-1234-1234-1234-123412341234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83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 type="blank">
  <p:cSld name="Blank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/>
          <p:nvPr/>
        </p:nvSpPr>
        <p:spPr>
          <a:xfrm rot="900000">
            <a:off x="-371475" y="-1217613"/>
            <a:ext cx="8577263" cy="6343651"/>
          </a:xfrm>
          <a:custGeom>
            <a:avLst/>
            <a:gdLst/>
            <a:ahLst/>
            <a:cxnLst/>
            <a:rect l="0" t="0" r="0" b="0"/>
            <a:pathLst>
              <a:path w="8577953" h="6344114" extrusionOk="0">
                <a:moveTo>
                  <a:pt x="0" y="2298455"/>
                </a:moveTo>
                <a:lnTo>
                  <a:pt x="8577953" y="0"/>
                </a:lnTo>
                <a:lnTo>
                  <a:pt x="8577953" y="6262024"/>
                </a:lnTo>
                <a:cubicBezTo>
                  <a:pt x="8577953" y="6307361"/>
                  <a:pt x="8541200" y="6344113"/>
                  <a:pt x="8495863" y="6344113"/>
                </a:cubicBezTo>
                <a:lnTo>
                  <a:pt x="1084031" y="6344114"/>
                </a:lnTo>
                <a:close/>
              </a:path>
            </a:pathLst>
          </a:custGeom>
          <a:solidFill>
            <a:schemeClr val="dk1">
              <a:alpha val="2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82" name="Shape 82"/>
          <p:cNvSpPr/>
          <p:nvPr/>
        </p:nvSpPr>
        <p:spPr>
          <a:xfrm rot="900000">
            <a:off x="-449263" y="5208588"/>
            <a:ext cx="7470776" cy="2486025"/>
          </a:xfrm>
          <a:custGeom>
            <a:avLst/>
            <a:gdLst/>
            <a:ahLst/>
            <a:cxnLst/>
            <a:rect l="0" t="0" r="0" b="0"/>
            <a:pathLst>
              <a:path w="7470000" h="2486713" extrusionOk="0">
                <a:moveTo>
                  <a:pt x="0" y="0"/>
                </a:moveTo>
                <a:lnTo>
                  <a:pt x="7387910" y="0"/>
                </a:lnTo>
                <a:cubicBezTo>
                  <a:pt x="7433247" y="0"/>
                  <a:pt x="7470000" y="36753"/>
                  <a:pt x="7470000" y="82090"/>
                </a:cubicBezTo>
                <a:lnTo>
                  <a:pt x="7470000" y="663670"/>
                </a:lnTo>
                <a:lnTo>
                  <a:pt x="666313" y="2486713"/>
                </a:lnTo>
                <a:close/>
              </a:path>
            </a:pathLst>
          </a:custGeom>
          <a:solidFill>
            <a:schemeClr val="dk1">
              <a:alpha val="6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83" name="Shape 83"/>
          <p:cNvSpPr/>
          <p:nvPr/>
        </p:nvSpPr>
        <p:spPr>
          <a:xfrm rot="900000">
            <a:off x="7192963" y="6483350"/>
            <a:ext cx="1931987" cy="635000"/>
          </a:xfrm>
          <a:custGeom>
            <a:avLst/>
            <a:gdLst/>
            <a:ahLst/>
            <a:cxnLst/>
            <a:rect l="0" t="0" r="0" b="0"/>
            <a:pathLst>
              <a:path w="1932834" h="635630" extrusionOk="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01288" y="0"/>
                </a:lnTo>
                <a:lnTo>
                  <a:pt x="1932834" y="117729"/>
                </a:lnTo>
                <a:lnTo>
                  <a:pt x="0" y="635630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dk1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84" name="Shape 84"/>
          <p:cNvSpPr/>
          <p:nvPr/>
        </p:nvSpPr>
        <p:spPr>
          <a:xfrm rot="900000">
            <a:off x="8126413" y="92075"/>
            <a:ext cx="1879600" cy="6415088"/>
          </a:xfrm>
          <a:custGeom>
            <a:avLst/>
            <a:gdLst/>
            <a:ahLst/>
            <a:cxnLst/>
            <a:rect l="0" t="0" r="0" b="0"/>
            <a:pathLst>
              <a:path w="1878991" h="6414233" extrusionOk="0">
                <a:moveTo>
                  <a:pt x="0" y="42953"/>
                </a:moveTo>
                <a:lnTo>
                  <a:pt x="160303" y="0"/>
                </a:lnTo>
                <a:lnTo>
                  <a:pt x="1878991" y="6414233"/>
                </a:lnTo>
                <a:lnTo>
                  <a:pt x="82090" y="6414233"/>
                </a:lnTo>
                <a:cubicBezTo>
                  <a:pt x="36753" y="6414233"/>
                  <a:pt x="0" y="6377480"/>
                  <a:pt x="0" y="6332143"/>
                </a:cubicBezTo>
                <a:close/>
              </a:path>
            </a:pathLst>
          </a:custGeom>
          <a:solidFill>
            <a:schemeClr val="dk1">
              <a:alpha val="34901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85" name="Shape 85"/>
          <p:cNvSpPr txBox="1">
            <a:spLocks noGrp="1"/>
          </p:cNvSpPr>
          <p:nvPr>
            <p:ph type="dt" idx="10"/>
          </p:nvPr>
        </p:nvSpPr>
        <p:spPr>
          <a:xfrm rot="900000">
            <a:off x="7521575" y="5927725"/>
            <a:ext cx="1524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>
              <a:solidFill>
                <a:srgbClr val="FFFFFF"/>
              </a:solidFill>
            </a:endParaRPr>
          </a:p>
        </p:txBody>
      </p:sp>
      <p:sp>
        <p:nvSpPr>
          <p:cNvPr id="86" name="Shape 86"/>
          <p:cNvSpPr txBox="1">
            <a:spLocks noGrp="1"/>
          </p:cNvSpPr>
          <p:nvPr>
            <p:ph type="ftr" idx="11"/>
          </p:nvPr>
        </p:nvSpPr>
        <p:spPr>
          <a:xfrm rot="900000">
            <a:off x="3892550" y="5988050"/>
            <a:ext cx="3124200" cy="293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>
              <a:solidFill>
                <a:srgbClr val="FFFFFF"/>
              </a:solidFill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 rot="900000">
            <a:off x="7599363" y="5570538"/>
            <a:ext cx="71596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fld id="{00000000-1234-1234-1234-123412341234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68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ntent with Caption" type="objTx">
  <p:cSld name="Content with Caption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/>
          <p:nvPr/>
        </p:nvSpPr>
        <p:spPr>
          <a:xfrm rot="-892252">
            <a:off x="-896938" y="-623888"/>
            <a:ext cx="7286626" cy="6040438"/>
          </a:xfrm>
          <a:custGeom>
            <a:avLst/>
            <a:gdLst/>
            <a:ahLst/>
            <a:cxnLst/>
            <a:rect l="0" t="0" r="0" b="0"/>
            <a:pathLst>
              <a:path w="7286946" h="6041338" extrusionOk="0">
                <a:moveTo>
                  <a:pt x="1604186" y="0"/>
                </a:moveTo>
                <a:lnTo>
                  <a:pt x="7286946" y="1508972"/>
                </a:lnTo>
                <a:lnTo>
                  <a:pt x="7286946" y="5959247"/>
                </a:lnTo>
                <a:cubicBezTo>
                  <a:pt x="7286946" y="6004584"/>
                  <a:pt x="7250193" y="6041337"/>
                  <a:pt x="7204856" y="6041337"/>
                </a:cubicBezTo>
                <a:lnTo>
                  <a:pt x="0" y="6041338"/>
                </a:lnTo>
                <a:close/>
              </a:path>
            </a:pathLst>
          </a:custGeom>
          <a:solidFill>
            <a:schemeClr val="dk1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90" name="Shape 90"/>
          <p:cNvSpPr/>
          <p:nvPr/>
        </p:nvSpPr>
        <p:spPr>
          <a:xfrm rot="-892252">
            <a:off x="65088" y="5378450"/>
            <a:ext cx="7442200" cy="2476500"/>
          </a:xfrm>
          <a:custGeom>
            <a:avLst/>
            <a:gdLst/>
            <a:ahLst/>
            <a:cxnLst/>
            <a:rect l="0" t="0" r="0" b="0"/>
            <a:pathLst>
              <a:path w="7443151" h="2476431" extrusionOk="0">
                <a:moveTo>
                  <a:pt x="7393013" y="6452"/>
                </a:moveTo>
                <a:cubicBezTo>
                  <a:pt x="7422477" y="18914"/>
                  <a:pt x="7443150" y="48087"/>
                  <a:pt x="7443150" y="82090"/>
                </a:cubicBezTo>
                <a:lnTo>
                  <a:pt x="7443151" y="2476431"/>
                </a:lnTo>
                <a:lnTo>
                  <a:pt x="0" y="500014"/>
                </a:lnTo>
                <a:lnTo>
                  <a:pt x="132771" y="1"/>
                </a:lnTo>
                <a:lnTo>
                  <a:pt x="7361060" y="1"/>
                </a:lnTo>
                <a:cubicBezTo>
                  <a:pt x="7372394" y="0"/>
                  <a:pt x="7383192" y="2298"/>
                  <a:pt x="7393013" y="6452"/>
                </a:cubicBezTo>
                <a:close/>
              </a:path>
            </a:pathLst>
          </a:custGeom>
          <a:solidFill>
            <a:schemeClr val="dk1">
              <a:alpha val="34901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91" name="Shape 91"/>
          <p:cNvSpPr/>
          <p:nvPr/>
        </p:nvSpPr>
        <p:spPr>
          <a:xfrm rot="-892252">
            <a:off x="7661275" y="5459413"/>
            <a:ext cx="1708150" cy="1538287"/>
          </a:xfrm>
          <a:custGeom>
            <a:avLst/>
            <a:gdLst/>
            <a:ahLst/>
            <a:cxnLst/>
            <a:rect l="0" t="0" r="0" b="0"/>
            <a:pathLst>
              <a:path w="1709023" h="1538302" extrusionOk="0">
                <a:moveTo>
                  <a:pt x="1709023" y="0"/>
                </a:moveTo>
                <a:lnTo>
                  <a:pt x="1300550" y="1538302"/>
                </a:lnTo>
                <a:lnTo>
                  <a:pt x="0" y="119296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dk1">
              <a:alpha val="2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92" name="Shape 92"/>
          <p:cNvSpPr/>
          <p:nvPr/>
        </p:nvSpPr>
        <p:spPr>
          <a:xfrm rot="-892252">
            <a:off x="6673850" y="-490538"/>
            <a:ext cx="3059113" cy="5810251"/>
          </a:xfrm>
          <a:custGeom>
            <a:avLst/>
            <a:gdLst/>
            <a:ahLst/>
            <a:cxnLst/>
            <a:rect l="0" t="0" r="0" b="0"/>
            <a:pathLst>
              <a:path w="3059119" h="5809409" extrusionOk="0">
                <a:moveTo>
                  <a:pt x="0" y="0"/>
                </a:moveTo>
                <a:lnTo>
                  <a:pt x="3059119" y="812303"/>
                </a:lnTo>
                <a:lnTo>
                  <a:pt x="1732212" y="5809409"/>
                </a:lnTo>
                <a:lnTo>
                  <a:pt x="82090" y="5809409"/>
                </a:lnTo>
                <a:cubicBezTo>
                  <a:pt x="36753" y="5809409"/>
                  <a:pt x="0" y="5772656"/>
                  <a:pt x="0" y="5727319"/>
                </a:cubicBezTo>
                <a:close/>
              </a:path>
            </a:pathLst>
          </a:custGeom>
          <a:solidFill>
            <a:schemeClr val="dk1">
              <a:alpha val="6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93" name="Shape 93"/>
          <p:cNvSpPr txBox="1">
            <a:spLocks noGrp="1"/>
          </p:cNvSpPr>
          <p:nvPr>
            <p:ph type="title"/>
          </p:nvPr>
        </p:nvSpPr>
        <p:spPr>
          <a:xfrm rot="4500000">
            <a:off x="5175504" y="2231136"/>
            <a:ext cx="4818888" cy="1435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R="0" lvl="1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R="0" lvl="2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R="0" lvl="3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R="0" lvl="4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 rot="-900000">
            <a:off x="844848" y="997933"/>
            <a:ext cx="5343100" cy="3888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55372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5120"/>
              <a:buFont typeface="Noto Sans Symbols"/>
              <a:buChar char="❝"/>
              <a:defRPr sz="32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914400" marR="0" lvl="1" indent="-51308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4480"/>
              <a:buFont typeface="Noto Sans Symbols"/>
              <a:buChar char="❝"/>
              <a:defRPr sz="2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1371600" marR="0" lvl="2" indent="-472439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840"/>
              <a:buFont typeface="Noto Sans Symbols"/>
              <a:buChar char="❝"/>
              <a:defRPr sz="2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1828800" marR="0" lvl="3" indent="-43180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oto Sans Symbols"/>
              <a:buChar char="❝"/>
              <a:defRPr sz="2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2286000" marR="0" lvl="4" indent="-43180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oto Sans Symbols"/>
              <a:buChar char="❝"/>
              <a:defRPr sz="2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2743200" marR="0" lvl="5" indent="-39370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Noto Sans Symbols"/>
              <a:buChar char="❝"/>
              <a:defRPr sz="2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9370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Noto Sans Symbols"/>
              <a:buChar char="❝"/>
              <a:defRPr sz="2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9370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Noto Sans Symbols"/>
              <a:buChar char="❝"/>
              <a:defRPr sz="2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93700" algn="l" rtl="0">
              <a:spcBef>
                <a:spcPts val="600"/>
              </a:spcBef>
              <a:spcAft>
                <a:spcPts val="600"/>
              </a:spcAft>
              <a:buClr>
                <a:schemeClr val="lt1"/>
              </a:buClr>
              <a:buSzPts val="2600"/>
              <a:buFont typeface="Noto Sans Symbols"/>
              <a:buChar char="❝"/>
              <a:defRPr sz="2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95" name="Shape 95"/>
          <p:cNvSpPr txBox="1">
            <a:spLocks noGrp="1"/>
          </p:cNvSpPr>
          <p:nvPr>
            <p:ph type="body" idx="2"/>
          </p:nvPr>
        </p:nvSpPr>
        <p:spPr>
          <a:xfrm rot="-900000">
            <a:off x="3216573" y="5144589"/>
            <a:ext cx="3930375" cy="9881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r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88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914400" marR="0" lvl="1" indent="-22860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920"/>
              <a:buFont typeface="Noto Sans Symbols"/>
              <a:buNone/>
              <a:defRPr sz="12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1371600" marR="0" lvl="2" indent="-22860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None/>
              <a:defRPr sz="1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1828800" marR="0" lvl="3" indent="-22860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4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2286000" marR="0" lvl="4" indent="-22860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4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2743200" marR="0" lvl="5" indent="-22860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17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22860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17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22860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17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228600" algn="l" rtl="0">
              <a:spcBef>
                <a:spcPts val="600"/>
              </a:spcBef>
              <a:spcAft>
                <a:spcPts val="600"/>
              </a:spcAft>
              <a:buClr>
                <a:schemeClr val="lt1"/>
              </a:buClr>
              <a:buSzPts val="117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96" name="Shape 96"/>
          <p:cNvSpPr txBox="1">
            <a:spLocks noGrp="1"/>
          </p:cNvSpPr>
          <p:nvPr>
            <p:ph type="dt" idx="10"/>
          </p:nvPr>
        </p:nvSpPr>
        <p:spPr>
          <a:xfrm rot="-900000">
            <a:off x="7753350" y="5888038"/>
            <a:ext cx="1244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>
              <a:solidFill>
                <a:srgbClr val="FFFFFF"/>
              </a:solidFill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ftr" idx="11"/>
          </p:nvPr>
        </p:nvSpPr>
        <p:spPr>
          <a:xfrm rot="-900000">
            <a:off x="4264025" y="6099175"/>
            <a:ext cx="306228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>
              <a:solidFill>
                <a:srgbClr val="FFFFFF"/>
              </a:solidFill>
            </a:endParaRPr>
          </a:p>
        </p:txBody>
      </p:sp>
      <p:sp>
        <p:nvSpPr>
          <p:cNvPr id="98" name="Shape 98"/>
          <p:cNvSpPr txBox="1">
            <a:spLocks noGrp="1"/>
          </p:cNvSpPr>
          <p:nvPr>
            <p:ph type="sldNum" idx="12"/>
          </p:nvPr>
        </p:nvSpPr>
        <p:spPr>
          <a:xfrm rot="-900000">
            <a:off x="7689850" y="5641975"/>
            <a:ext cx="1244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fld id="{00000000-1234-1234-1234-123412341234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810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Picture with Caption" type="picTx">
  <p:cSld name="Picture with Caption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/>
        </p:nvSpPr>
        <p:spPr>
          <a:xfrm rot="900000">
            <a:off x="-533400" y="-979488"/>
            <a:ext cx="6672263" cy="6821488"/>
          </a:xfrm>
          <a:custGeom>
            <a:avLst/>
            <a:gdLst/>
            <a:ahLst/>
            <a:cxnLst/>
            <a:rect l="0" t="0" r="0" b="0"/>
            <a:pathLst>
              <a:path w="6672870" h="6821601" extrusionOk="0">
                <a:moveTo>
                  <a:pt x="0" y="1787990"/>
                </a:moveTo>
                <a:lnTo>
                  <a:pt x="6672870" y="0"/>
                </a:lnTo>
                <a:lnTo>
                  <a:pt x="6672870" y="6739511"/>
                </a:lnTo>
                <a:cubicBezTo>
                  <a:pt x="6672870" y="6784848"/>
                  <a:pt x="6636117" y="6821601"/>
                  <a:pt x="6590780" y="6821601"/>
                </a:cubicBezTo>
                <a:lnTo>
                  <a:pt x="1348753" y="6821601"/>
                </a:lnTo>
                <a:close/>
              </a:path>
            </a:pathLst>
          </a:custGeom>
          <a:solidFill>
            <a:schemeClr val="dk1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01" name="Shape 101"/>
          <p:cNvSpPr/>
          <p:nvPr/>
        </p:nvSpPr>
        <p:spPr>
          <a:xfrm rot="900000">
            <a:off x="-284163" y="5969000"/>
            <a:ext cx="5300663" cy="1497013"/>
          </a:xfrm>
          <a:custGeom>
            <a:avLst/>
            <a:gdLst/>
            <a:ahLst/>
            <a:cxnLst/>
            <a:rect l="0" t="0" r="0" b="0"/>
            <a:pathLst>
              <a:path w="5300494" h="1495954" extrusionOk="0">
                <a:moveTo>
                  <a:pt x="0" y="0"/>
                </a:moveTo>
                <a:lnTo>
                  <a:pt x="5218404" y="0"/>
                </a:lnTo>
                <a:cubicBezTo>
                  <a:pt x="5263741" y="0"/>
                  <a:pt x="5300494" y="36753"/>
                  <a:pt x="5300494" y="82090"/>
                </a:cubicBezTo>
                <a:lnTo>
                  <a:pt x="5300494" y="183095"/>
                </a:lnTo>
                <a:lnTo>
                  <a:pt x="400840" y="1495954"/>
                </a:lnTo>
                <a:close/>
              </a:path>
            </a:pathLst>
          </a:custGeom>
          <a:solidFill>
            <a:schemeClr val="dk1">
              <a:alpha val="2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02" name="Shape 102"/>
          <p:cNvSpPr/>
          <p:nvPr/>
        </p:nvSpPr>
        <p:spPr>
          <a:xfrm rot="900000">
            <a:off x="6931025" y="-242888"/>
            <a:ext cx="2433638" cy="1384301"/>
          </a:xfrm>
          <a:custGeom>
            <a:avLst/>
            <a:gdLst/>
            <a:ahLst/>
            <a:cxnLst/>
            <a:rect l="0" t="0" r="0" b="0"/>
            <a:pathLst>
              <a:path w="2434235" h="1383623" extrusionOk="0">
                <a:moveTo>
                  <a:pt x="0" y="552912"/>
                </a:moveTo>
                <a:lnTo>
                  <a:pt x="2063495" y="0"/>
                </a:lnTo>
                <a:lnTo>
                  <a:pt x="2434235" y="1383623"/>
                </a:lnTo>
                <a:lnTo>
                  <a:pt x="82090" y="1383622"/>
                </a:lnTo>
                <a:cubicBezTo>
                  <a:pt x="36754" y="1383622"/>
                  <a:pt x="0" y="1346869"/>
                  <a:pt x="0" y="1301533"/>
                </a:cubicBezTo>
                <a:close/>
              </a:path>
            </a:pathLst>
          </a:custGeom>
          <a:solidFill>
            <a:schemeClr val="dk1">
              <a:alpha val="34901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03" name="Shape 103"/>
          <p:cNvSpPr/>
          <p:nvPr/>
        </p:nvSpPr>
        <p:spPr>
          <a:xfrm rot="900000">
            <a:off x="5899150" y="1282700"/>
            <a:ext cx="3843338" cy="6178550"/>
          </a:xfrm>
          <a:custGeom>
            <a:avLst/>
            <a:gdLst/>
            <a:ahLst/>
            <a:cxnLst/>
            <a:rect l="0" t="0" r="0" b="0"/>
            <a:pathLst>
              <a:path w="3842742" h="6178450" extrusionOk="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463128" y="0"/>
                </a:lnTo>
                <a:lnTo>
                  <a:pt x="3842742" y="5148790"/>
                </a:lnTo>
                <a:lnTo>
                  <a:pt x="0" y="6178450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dk1">
              <a:alpha val="6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04" name="Shape 104"/>
          <p:cNvSpPr txBox="1">
            <a:spLocks noGrp="1"/>
          </p:cNvSpPr>
          <p:nvPr>
            <p:ph type="title"/>
          </p:nvPr>
        </p:nvSpPr>
        <p:spPr>
          <a:xfrm rot="-4500000">
            <a:off x="4578273" y="2744935"/>
            <a:ext cx="5036383" cy="19971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R="0" lvl="1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R="0" lvl="2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R="0" lvl="3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R="0" lvl="4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105" name="Shape 105"/>
          <p:cNvSpPr>
            <a:spLocks noGrp="1"/>
          </p:cNvSpPr>
          <p:nvPr>
            <p:ph type="pic" idx="2"/>
          </p:nvPr>
        </p:nvSpPr>
        <p:spPr>
          <a:xfrm rot="900000">
            <a:off x="1507529" y="615731"/>
            <a:ext cx="4323504" cy="3294418"/>
          </a:xfrm>
          <a:prstGeom prst="roundRect">
            <a:avLst>
              <a:gd name="adj" fmla="val 4992"/>
            </a:avLst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5120"/>
              <a:buFont typeface="Noto Sans Symbols"/>
              <a:buNone/>
              <a:defRPr sz="32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4480"/>
              <a:buFont typeface="Noto Sans Symbols"/>
              <a:buNone/>
              <a:defRPr sz="2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840"/>
              <a:buFont typeface="Noto Sans Symbols"/>
              <a:buNone/>
              <a:defRPr sz="2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lt1"/>
              </a:buClr>
              <a:buSzPts val="260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 rot="900000">
            <a:off x="822789" y="4161126"/>
            <a:ext cx="4310915" cy="1203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ctr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914400" marR="0" lvl="1" indent="-22860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920"/>
              <a:buFont typeface="Noto Sans Symbols"/>
              <a:buNone/>
              <a:defRPr sz="12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1371600" marR="0" lvl="2" indent="-22860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None/>
              <a:defRPr sz="1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1828800" marR="0" lvl="3" indent="-22860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4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2286000" marR="0" lvl="4" indent="-22860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4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2743200" marR="0" lvl="5" indent="-22860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17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22860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17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22860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17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228600" algn="l" rtl="0">
              <a:spcBef>
                <a:spcPts val="600"/>
              </a:spcBef>
              <a:spcAft>
                <a:spcPts val="600"/>
              </a:spcAft>
              <a:buClr>
                <a:schemeClr val="lt1"/>
              </a:buClr>
              <a:buSzPts val="117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107" name="Shape 107"/>
          <p:cNvSpPr txBox="1">
            <a:spLocks noGrp="1"/>
          </p:cNvSpPr>
          <p:nvPr>
            <p:ph type="dt" idx="10"/>
          </p:nvPr>
        </p:nvSpPr>
        <p:spPr>
          <a:xfrm rot="900000">
            <a:off x="6992938" y="571500"/>
            <a:ext cx="1524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>
              <a:solidFill>
                <a:srgbClr val="FFFFFF"/>
              </a:solidFill>
            </a:endParaRPr>
          </a:p>
        </p:txBody>
      </p:sp>
      <p:sp>
        <p:nvSpPr>
          <p:cNvPr id="108" name="Shape 108"/>
          <p:cNvSpPr txBox="1">
            <a:spLocks noGrp="1"/>
          </p:cNvSpPr>
          <p:nvPr>
            <p:ph type="ftr" idx="11"/>
          </p:nvPr>
        </p:nvSpPr>
        <p:spPr>
          <a:xfrm rot="900000">
            <a:off x="647700" y="5162550"/>
            <a:ext cx="297656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>
              <a:solidFill>
                <a:srgbClr val="FFFFFF"/>
              </a:solidFill>
            </a:endParaRPr>
          </a:p>
        </p:txBody>
      </p:sp>
      <p:sp>
        <p:nvSpPr>
          <p:cNvPr id="109" name="Shape 109"/>
          <p:cNvSpPr txBox="1">
            <a:spLocks noGrp="1"/>
          </p:cNvSpPr>
          <p:nvPr>
            <p:ph type="sldNum" idx="12"/>
          </p:nvPr>
        </p:nvSpPr>
        <p:spPr>
          <a:xfrm rot="900000">
            <a:off x="7046913" y="390525"/>
            <a:ext cx="19621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fld id="{00000000-1234-1234-1234-123412341234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4695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 descr="Scan1080Base.png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 rot="-5400000">
            <a:off x="-673893" y="2807493"/>
            <a:ext cx="5321300" cy="1839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R="0" lvl="1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R="0" lvl="2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R="0" lvl="3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R="0" lvl="4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3657600" y="990600"/>
            <a:ext cx="5027613" cy="4783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51308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4480"/>
              <a:buFont typeface="Noto Sans Symbols"/>
              <a:buChar char="❝"/>
              <a:defRPr sz="2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914400" marR="0" lvl="1" indent="-47244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840"/>
              <a:buFont typeface="Noto Sans Symbols"/>
              <a:buChar char="❝"/>
              <a:defRPr sz="2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1371600" marR="0" lvl="2" indent="-43180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oto Sans Symbols"/>
              <a:buChar char="❝"/>
              <a:defRPr sz="2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1828800" marR="0" lvl="3" indent="-411480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880"/>
              <a:buFont typeface="Noto Sans Symbols"/>
              <a:buChar char="❝"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2286000" marR="0" lvl="4" indent="-411479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880"/>
              <a:buFont typeface="Noto Sans Symbols"/>
              <a:buChar char="❝"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2743200" marR="0" lvl="5" indent="-360679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80"/>
              <a:buFont typeface="Noto Sans Symbols"/>
              <a:buChar char="❝"/>
              <a:defRPr sz="16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60679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80"/>
              <a:buFont typeface="Noto Sans Symbols"/>
              <a:buChar char="❝"/>
              <a:defRPr sz="16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60679" algn="l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80"/>
              <a:buFont typeface="Noto Sans Symbols"/>
              <a:buChar char="❝"/>
              <a:defRPr sz="16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60679" algn="l" rtl="0">
              <a:spcBef>
                <a:spcPts val="600"/>
              </a:spcBef>
              <a:spcAft>
                <a:spcPts val="600"/>
              </a:spcAft>
              <a:buClr>
                <a:schemeClr val="lt1"/>
              </a:buClr>
              <a:buSzPts val="2080"/>
              <a:buFont typeface="Noto Sans Symbols"/>
              <a:buChar char="❝"/>
              <a:defRPr sz="16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dt" idx="10"/>
          </p:nvPr>
        </p:nvSpPr>
        <p:spPr>
          <a:xfrm>
            <a:off x="7162800" y="6096000"/>
            <a:ext cx="1524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</a:endParaRPr>
          </a:p>
        </p:txBody>
      </p:sp>
      <p:sp>
        <p:nvSpPr>
          <p:cNvPr id="14" name="Shape 14"/>
          <p:cNvSpPr txBox="1">
            <a:spLocks noGrp="1"/>
          </p:cNvSpPr>
          <p:nvPr>
            <p:ph type="ftr" idx="11"/>
          </p:nvPr>
        </p:nvSpPr>
        <p:spPr>
          <a:xfrm>
            <a:off x="4038600" y="6096000"/>
            <a:ext cx="3124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endParaRPr kern="0">
              <a:solidFill>
                <a:srgbClr val="FFFFFF"/>
              </a:solidFill>
            </a:endParaRPr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712788" y="53181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 kern="0">
                <a:solidFill>
                  <a:srgbClr val="FFFFFF"/>
                </a:solidFill>
              </a:rPr>
              <a:pPr>
                <a:buClr>
                  <a:srgbClr val="000000"/>
                </a:buClr>
                <a:buFont typeface="Arial"/>
                <a:buNone/>
              </a:pPr>
              <a:t>‹#›</a:t>
            </a:fld>
            <a:endParaRPr ker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525331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fc8qOXeTsUQ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90598"/>
            <a:ext cx="9144000" cy="5143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3986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latin typeface="+mj-lt"/>
              </a:rPr>
              <a:t>What does it mean to </a:t>
            </a:r>
            <a:r>
              <a:rPr lang="en-US" sz="4000" b="1" dirty="0" smtClean="0">
                <a:solidFill>
                  <a:srgbClr val="FFFF00"/>
                </a:solidFill>
                <a:latin typeface="+mj-lt"/>
              </a:rPr>
              <a:t>BE LIKE JESUS</a:t>
            </a:r>
            <a:r>
              <a:rPr lang="en-US" sz="4000" b="1" dirty="0" smtClean="0">
                <a:latin typeface="+mj-lt"/>
              </a:rPr>
              <a:t>?</a:t>
            </a:r>
            <a:endParaRPr lang="en-US" sz="4000" b="1" dirty="0">
              <a:latin typeface="+mj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900000">
            <a:off x="3153934" y="1389185"/>
            <a:ext cx="5515013" cy="5077623"/>
          </a:xfrm>
        </p:spPr>
        <p:txBody>
          <a:bodyPr/>
          <a:lstStyle/>
          <a:p>
            <a:pPr marL="742950" indent="-742950">
              <a:buAutoNum type="arabicPeriod"/>
            </a:pPr>
            <a:r>
              <a:rPr lang="en-US" sz="3600" b="1" dirty="0" smtClean="0">
                <a:latin typeface="+mj-lt"/>
              </a:rPr>
              <a:t>Be transformed by the renewing of your mind</a:t>
            </a:r>
          </a:p>
          <a:p>
            <a:pPr marL="742950" indent="-742950">
              <a:buAutoNum type="arabicPeriod"/>
            </a:pPr>
            <a:r>
              <a:rPr lang="en-US" sz="3600" b="1" dirty="0" smtClean="0">
                <a:latin typeface="+mj-lt"/>
              </a:rPr>
              <a:t>Allow the Spirit of the Lord to work within us</a:t>
            </a:r>
          </a:p>
          <a:p>
            <a:pPr marL="742950" indent="-742950">
              <a:buAutoNum type="arabicPeriod"/>
            </a:pPr>
            <a:r>
              <a:rPr lang="en-US" sz="3600" b="1" dirty="0" smtClean="0">
                <a:latin typeface="+mj-lt"/>
              </a:rPr>
              <a:t>Minister to ALL those who God places before us</a:t>
            </a:r>
          </a:p>
          <a:p>
            <a:pPr marL="742950" indent="-742950">
              <a:buAutoNum type="arabicPeriod"/>
            </a:pPr>
            <a:endParaRPr lang="en-US" sz="3600" b="1" dirty="0" smtClean="0">
              <a:latin typeface="+mj-lt"/>
            </a:endParaRPr>
          </a:p>
          <a:p>
            <a:pPr marL="0" indent="0">
              <a:buNone/>
            </a:pPr>
            <a:endParaRPr lang="en-US" sz="3200" b="1" dirty="0">
              <a:solidFill>
                <a:srgbClr val="FFFF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41066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005840"/>
            <a:ext cx="80010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3090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latin typeface="+mj-lt"/>
              </a:rPr>
              <a:t>What does it mean to </a:t>
            </a:r>
            <a:r>
              <a:rPr lang="en-US" sz="4000" b="1" dirty="0" smtClean="0">
                <a:solidFill>
                  <a:srgbClr val="FFFF00"/>
                </a:solidFill>
                <a:latin typeface="+mj-lt"/>
              </a:rPr>
              <a:t>BE LIKE JESUS</a:t>
            </a:r>
            <a:r>
              <a:rPr lang="en-US" sz="4000" b="1" dirty="0" smtClean="0">
                <a:latin typeface="+mj-lt"/>
              </a:rPr>
              <a:t>?</a:t>
            </a:r>
            <a:endParaRPr lang="en-US" sz="4000" b="1" dirty="0">
              <a:latin typeface="+mj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4400" b="1" dirty="0" smtClean="0">
                <a:latin typeface="+mn-lt"/>
              </a:rPr>
              <a:t>1 John 2:6</a:t>
            </a:r>
          </a:p>
          <a:p>
            <a:pPr marL="0" indent="0" algn="ctr">
              <a:buNone/>
            </a:pPr>
            <a:r>
              <a:rPr lang="en-US" sz="4400" b="1" dirty="0" smtClean="0">
                <a:latin typeface="+mn-lt"/>
              </a:rPr>
              <a:t>Whoever </a:t>
            </a:r>
            <a:r>
              <a:rPr lang="en-US" sz="4400" b="1" dirty="0">
                <a:latin typeface="+mn-lt"/>
              </a:rPr>
              <a:t>claims to live in him </a:t>
            </a:r>
            <a:r>
              <a:rPr lang="en-US" sz="4400" b="1" dirty="0">
                <a:solidFill>
                  <a:srgbClr val="FFFF00"/>
                </a:solidFill>
                <a:latin typeface="+mn-lt"/>
              </a:rPr>
              <a:t>must live as Jesus did.</a:t>
            </a:r>
          </a:p>
        </p:txBody>
      </p:sp>
    </p:spTree>
    <p:extLst>
      <p:ext uri="{BB962C8B-B14F-4D97-AF65-F5344CB8AC3E}">
        <p14:creationId xmlns:p14="http://schemas.microsoft.com/office/powerpoint/2010/main" val="1099223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latin typeface="+mj-lt"/>
              </a:rPr>
              <a:t>What does it mean to </a:t>
            </a:r>
            <a:r>
              <a:rPr lang="en-US" sz="4000" b="1" dirty="0" smtClean="0">
                <a:solidFill>
                  <a:srgbClr val="FFFF00"/>
                </a:solidFill>
                <a:latin typeface="+mj-lt"/>
              </a:rPr>
              <a:t>BE LIKE JESUS</a:t>
            </a:r>
            <a:r>
              <a:rPr lang="en-US" sz="4000" b="1" dirty="0" smtClean="0">
                <a:latin typeface="+mj-lt"/>
              </a:rPr>
              <a:t>?</a:t>
            </a:r>
            <a:endParaRPr lang="en-US" sz="4000" b="1" dirty="0">
              <a:latin typeface="+mj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900000">
            <a:off x="3474226" y="996194"/>
            <a:ext cx="4940622" cy="5077623"/>
          </a:xfrm>
        </p:spPr>
        <p:txBody>
          <a:bodyPr/>
          <a:lstStyle/>
          <a:p>
            <a:pPr marL="0" indent="0" algn="ctr">
              <a:buNone/>
            </a:pPr>
            <a:r>
              <a:rPr lang="en-US" sz="4400" b="1" dirty="0" smtClean="0">
                <a:latin typeface="+mn-lt"/>
              </a:rPr>
              <a:t>Romans 12:2</a:t>
            </a:r>
          </a:p>
          <a:p>
            <a:pPr marL="0" indent="0" algn="ctr">
              <a:buNone/>
            </a:pPr>
            <a:r>
              <a:rPr lang="en-US" sz="4400" b="1" dirty="0">
                <a:latin typeface="+mn-lt"/>
              </a:rPr>
              <a:t>Do not conform to the pattern of this world, but </a:t>
            </a:r>
            <a:r>
              <a:rPr lang="en-US" sz="4400" b="1" dirty="0">
                <a:solidFill>
                  <a:srgbClr val="FFFF00"/>
                </a:solidFill>
                <a:latin typeface="+mn-lt"/>
              </a:rPr>
              <a:t>be transformed </a:t>
            </a:r>
            <a:r>
              <a:rPr lang="en-US" sz="4400" b="1" dirty="0">
                <a:latin typeface="+mn-lt"/>
              </a:rPr>
              <a:t>by the renewing of your mind. </a:t>
            </a:r>
          </a:p>
        </p:txBody>
      </p:sp>
    </p:spTree>
    <p:extLst>
      <p:ext uri="{BB962C8B-B14F-4D97-AF65-F5344CB8AC3E}">
        <p14:creationId xmlns:p14="http://schemas.microsoft.com/office/powerpoint/2010/main" val="3071099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latin typeface="+mj-lt"/>
              </a:rPr>
              <a:t>What does it mean to </a:t>
            </a:r>
            <a:r>
              <a:rPr lang="en-US" sz="4000" b="1" dirty="0" smtClean="0">
                <a:solidFill>
                  <a:srgbClr val="FFFF00"/>
                </a:solidFill>
                <a:latin typeface="+mj-lt"/>
              </a:rPr>
              <a:t>BE LIKE JESUS</a:t>
            </a:r>
            <a:r>
              <a:rPr lang="en-US" sz="4000" b="1" dirty="0" smtClean="0">
                <a:latin typeface="+mj-lt"/>
              </a:rPr>
              <a:t>?</a:t>
            </a:r>
            <a:endParaRPr lang="en-US" sz="4000" b="1" dirty="0">
              <a:latin typeface="+mj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900000">
            <a:off x="3474226" y="996194"/>
            <a:ext cx="4940622" cy="5077623"/>
          </a:xfrm>
        </p:spPr>
        <p:txBody>
          <a:bodyPr/>
          <a:lstStyle/>
          <a:p>
            <a:pPr marL="0" indent="0" algn="ctr">
              <a:buNone/>
            </a:pPr>
            <a:r>
              <a:rPr lang="en-US" sz="3600" b="1" dirty="0" smtClean="0">
                <a:latin typeface="+mj-lt"/>
              </a:rPr>
              <a:t>2 Cor. 3:18 (TLB)</a:t>
            </a:r>
          </a:p>
          <a:p>
            <a:pPr marL="0" indent="0" algn="ctr">
              <a:buNone/>
            </a:pPr>
            <a:r>
              <a:rPr lang="en-US" sz="3200" b="1" dirty="0" smtClean="0">
                <a:latin typeface="+mj-lt"/>
              </a:rPr>
              <a:t>But </a:t>
            </a:r>
            <a:r>
              <a:rPr lang="en-US" sz="3200" b="1" dirty="0">
                <a:latin typeface="+mj-lt"/>
              </a:rPr>
              <a:t>we Christians have no veil over our faces; we can be mirrors that brightly reflect the glory of the Lord. And </a:t>
            </a:r>
            <a:r>
              <a:rPr lang="en-US" sz="3200" b="1" dirty="0">
                <a:solidFill>
                  <a:srgbClr val="FFFF00"/>
                </a:solidFill>
                <a:latin typeface="+mj-lt"/>
              </a:rPr>
              <a:t>as the Spirit of the Lord works within us, we become more and more like him.</a:t>
            </a:r>
          </a:p>
        </p:txBody>
      </p:sp>
    </p:spTree>
    <p:extLst>
      <p:ext uri="{BB962C8B-B14F-4D97-AF65-F5344CB8AC3E}">
        <p14:creationId xmlns:p14="http://schemas.microsoft.com/office/powerpoint/2010/main" val="2012712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latin typeface="+mj-lt"/>
              </a:rPr>
              <a:t>What does it mean to </a:t>
            </a:r>
            <a:r>
              <a:rPr lang="en-US" sz="4000" b="1" dirty="0" smtClean="0">
                <a:solidFill>
                  <a:srgbClr val="FFFF00"/>
                </a:solidFill>
                <a:latin typeface="+mj-lt"/>
              </a:rPr>
              <a:t>BE LIKE JESUS</a:t>
            </a:r>
            <a:r>
              <a:rPr lang="en-US" sz="4000" b="1" dirty="0" smtClean="0">
                <a:latin typeface="+mj-lt"/>
              </a:rPr>
              <a:t>?</a:t>
            </a:r>
            <a:endParaRPr lang="en-US" sz="4000" b="1" dirty="0">
              <a:latin typeface="+mj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900000">
            <a:off x="3474226" y="996194"/>
            <a:ext cx="4940622" cy="5077623"/>
          </a:xfrm>
        </p:spPr>
        <p:txBody>
          <a:bodyPr/>
          <a:lstStyle/>
          <a:p>
            <a:pPr marL="0" indent="0" algn="ctr">
              <a:buNone/>
            </a:pPr>
            <a:r>
              <a:rPr lang="en-US" sz="3600" b="1" dirty="0" smtClean="0">
                <a:latin typeface="+mj-lt"/>
                <a:hlinkClick r:id="rId3"/>
              </a:rPr>
              <a:t>Matthew 9:1-38</a:t>
            </a:r>
            <a:endParaRPr lang="en-US" sz="3600" b="1" dirty="0" smtClean="0">
              <a:latin typeface="+mj-lt"/>
            </a:endParaRPr>
          </a:p>
          <a:p>
            <a:pPr marL="0" indent="0" algn="ctr">
              <a:buNone/>
            </a:pPr>
            <a:endParaRPr lang="en-US" sz="3200" b="1" dirty="0">
              <a:solidFill>
                <a:srgbClr val="FFFF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4052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latin typeface="+mj-lt"/>
              </a:rPr>
              <a:t>What does it mean to </a:t>
            </a:r>
            <a:r>
              <a:rPr lang="en-US" sz="4000" b="1" dirty="0" smtClean="0">
                <a:solidFill>
                  <a:srgbClr val="FFFF00"/>
                </a:solidFill>
                <a:latin typeface="+mj-lt"/>
              </a:rPr>
              <a:t>BE LIKE JESUS</a:t>
            </a:r>
            <a:r>
              <a:rPr lang="en-US" sz="4000" b="1" dirty="0" smtClean="0">
                <a:latin typeface="+mj-lt"/>
              </a:rPr>
              <a:t>?</a:t>
            </a:r>
            <a:endParaRPr lang="en-US" sz="4000" b="1" dirty="0">
              <a:latin typeface="+mj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900000">
            <a:off x="3474226" y="996194"/>
            <a:ext cx="4940622" cy="5077623"/>
          </a:xfrm>
        </p:spPr>
        <p:txBody>
          <a:bodyPr/>
          <a:lstStyle/>
          <a:p>
            <a:pPr marL="0" indent="0">
              <a:buNone/>
            </a:pPr>
            <a:r>
              <a:rPr lang="en-US" sz="3600" b="1" dirty="0" smtClean="0">
                <a:latin typeface="+mj-lt"/>
              </a:rPr>
              <a:t>Jesus ministered to all kinds of people:</a:t>
            </a:r>
          </a:p>
          <a:p>
            <a:pPr marL="742950" indent="-742950">
              <a:buAutoNum type="arabicPeriod"/>
            </a:pPr>
            <a:r>
              <a:rPr lang="en-US" sz="3600" b="1" dirty="0" smtClean="0">
                <a:latin typeface="+mj-lt"/>
              </a:rPr>
              <a:t>Paralyzed man</a:t>
            </a:r>
          </a:p>
          <a:p>
            <a:pPr marL="742950" indent="-742950">
              <a:buAutoNum type="arabicPeriod"/>
            </a:pPr>
            <a:r>
              <a:rPr lang="en-US" sz="3600" b="1" dirty="0" smtClean="0">
                <a:latin typeface="+mj-lt"/>
              </a:rPr>
              <a:t>Tax collectors and sinners</a:t>
            </a:r>
          </a:p>
          <a:p>
            <a:pPr marL="742950" indent="-742950">
              <a:buAutoNum type="arabicPeriod"/>
            </a:pPr>
            <a:r>
              <a:rPr lang="en-US" sz="3600" b="1" dirty="0" smtClean="0">
                <a:latin typeface="+mj-lt"/>
              </a:rPr>
              <a:t>Intellectual/ religious/legalistic people</a:t>
            </a:r>
          </a:p>
          <a:p>
            <a:pPr marL="0" indent="0">
              <a:buNone/>
            </a:pPr>
            <a:endParaRPr lang="en-US" sz="3600" b="1" dirty="0" smtClean="0">
              <a:latin typeface="+mj-lt"/>
            </a:endParaRPr>
          </a:p>
          <a:p>
            <a:pPr marL="0" indent="0">
              <a:buNone/>
            </a:pPr>
            <a:endParaRPr lang="en-US" sz="3200" b="1" dirty="0">
              <a:solidFill>
                <a:srgbClr val="FFFF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38733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latin typeface="+mj-lt"/>
              </a:rPr>
              <a:t>What does it mean to </a:t>
            </a:r>
            <a:r>
              <a:rPr lang="en-US" sz="4000" b="1" dirty="0" smtClean="0">
                <a:solidFill>
                  <a:srgbClr val="FFFF00"/>
                </a:solidFill>
                <a:latin typeface="+mj-lt"/>
              </a:rPr>
              <a:t>BE LIKE JESUS</a:t>
            </a:r>
            <a:r>
              <a:rPr lang="en-US" sz="4000" b="1" dirty="0" smtClean="0">
                <a:latin typeface="+mj-lt"/>
              </a:rPr>
              <a:t>?</a:t>
            </a:r>
            <a:endParaRPr lang="en-US" sz="4000" b="1" dirty="0">
              <a:latin typeface="+mj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900000">
            <a:off x="3306332" y="1389185"/>
            <a:ext cx="5515013" cy="5077623"/>
          </a:xfrm>
        </p:spPr>
        <p:txBody>
          <a:bodyPr/>
          <a:lstStyle/>
          <a:p>
            <a:pPr marL="0" indent="0">
              <a:buNone/>
            </a:pPr>
            <a:r>
              <a:rPr lang="en-US" sz="3600" b="1" dirty="0" smtClean="0">
                <a:latin typeface="+mj-lt"/>
              </a:rPr>
              <a:t>Jesus ministered to all kinds of people:</a:t>
            </a:r>
          </a:p>
          <a:p>
            <a:pPr marL="742950" indent="-742950">
              <a:buFont typeface="+mj-lt"/>
              <a:buAutoNum type="arabicPeriod" startAt="4"/>
            </a:pPr>
            <a:r>
              <a:rPr lang="en-US" sz="3200" b="1" dirty="0" smtClean="0">
                <a:latin typeface="+mj-lt"/>
              </a:rPr>
              <a:t>Woman with long-term incurable disease</a:t>
            </a:r>
          </a:p>
          <a:p>
            <a:pPr marL="742950" indent="-742950">
              <a:buAutoNum type="arabicPeriod" startAt="4"/>
            </a:pPr>
            <a:r>
              <a:rPr lang="en-US" sz="3200" b="1" dirty="0" smtClean="0">
                <a:latin typeface="+mj-lt"/>
              </a:rPr>
              <a:t>Church leader’s dead daughter</a:t>
            </a:r>
          </a:p>
          <a:p>
            <a:pPr marL="742950" indent="-742950">
              <a:buAutoNum type="arabicPeriod" startAt="4"/>
            </a:pPr>
            <a:r>
              <a:rPr lang="en-US" sz="3200" b="1" dirty="0" smtClean="0">
                <a:latin typeface="+mj-lt"/>
              </a:rPr>
              <a:t>Two blind men</a:t>
            </a:r>
          </a:p>
          <a:p>
            <a:pPr marL="742950" indent="-742950">
              <a:buAutoNum type="arabicPeriod" startAt="4"/>
            </a:pPr>
            <a:r>
              <a:rPr lang="en-US" sz="3200" b="1" dirty="0" smtClean="0">
                <a:latin typeface="+mj-lt"/>
              </a:rPr>
              <a:t>Demon-possessed mute man</a:t>
            </a:r>
          </a:p>
          <a:p>
            <a:pPr marL="0" indent="0">
              <a:buNone/>
            </a:pPr>
            <a:endParaRPr lang="en-US" sz="3600" b="1" dirty="0" smtClean="0">
              <a:latin typeface="+mj-lt"/>
            </a:endParaRPr>
          </a:p>
          <a:p>
            <a:pPr marL="0" indent="0">
              <a:buNone/>
            </a:pPr>
            <a:endParaRPr lang="en-US" sz="3200" b="1" dirty="0">
              <a:solidFill>
                <a:srgbClr val="FFFF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72639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latin typeface="+mj-lt"/>
              </a:rPr>
              <a:t>What does it mean to </a:t>
            </a:r>
            <a:r>
              <a:rPr lang="en-US" sz="4000" b="1" dirty="0" smtClean="0">
                <a:solidFill>
                  <a:srgbClr val="FFFF00"/>
                </a:solidFill>
                <a:latin typeface="+mj-lt"/>
              </a:rPr>
              <a:t>BE LIKE JESUS</a:t>
            </a:r>
            <a:r>
              <a:rPr lang="en-US" sz="4000" b="1" dirty="0" smtClean="0">
                <a:latin typeface="+mj-lt"/>
              </a:rPr>
              <a:t>?</a:t>
            </a:r>
            <a:endParaRPr lang="en-US" sz="4000" b="1" dirty="0">
              <a:latin typeface="+mj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900000">
            <a:off x="3306332" y="1389185"/>
            <a:ext cx="5515013" cy="5077623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b="1" dirty="0" smtClean="0">
                <a:latin typeface="+mj-lt"/>
              </a:rPr>
              <a:t>Matthew 9:35-38</a:t>
            </a:r>
          </a:p>
          <a:p>
            <a:pPr marL="0" indent="0">
              <a:buNone/>
            </a:pPr>
            <a:endParaRPr lang="en-US" sz="3600" b="1" dirty="0" smtClean="0">
              <a:latin typeface="+mj-lt"/>
            </a:endParaRPr>
          </a:p>
          <a:p>
            <a:pPr marL="0" indent="0">
              <a:buNone/>
            </a:pPr>
            <a:endParaRPr lang="en-US" sz="3200" b="1" dirty="0">
              <a:solidFill>
                <a:srgbClr val="FFFF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9531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latin typeface="+mj-lt"/>
              </a:rPr>
              <a:t>What does it mean to </a:t>
            </a:r>
            <a:r>
              <a:rPr lang="en-US" sz="4000" b="1" dirty="0" smtClean="0">
                <a:solidFill>
                  <a:srgbClr val="FFFF00"/>
                </a:solidFill>
                <a:latin typeface="+mj-lt"/>
              </a:rPr>
              <a:t>BE LIKE JESUS</a:t>
            </a:r>
            <a:r>
              <a:rPr lang="en-US" sz="4000" b="1" dirty="0" smtClean="0">
                <a:latin typeface="+mj-lt"/>
              </a:rPr>
              <a:t>?</a:t>
            </a:r>
            <a:endParaRPr lang="en-US" sz="4000" b="1" dirty="0">
              <a:latin typeface="+mj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900000">
            <a:off x="3306332" y="1389185"/>
            <a:ext cx="5515013" cy="5077623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b="1" dirty="0" smtClean="0">
                <a:latin typeface="+mj-lt"/>
              </a:rPr>
              <a:t>John 14:12</a:t>
            </a:r>
          </a:p>
          <a:p>
            <a:pPr marL="0" indent="0">
              <a:buNone/>
            </a:pPr>
            <a:r>
              <a:rPr lang="en-US" sz="4000" b="1" dirty="0">
                <a:latin typeface="+mj-lt"/>
              </a:rPr>
              <a:t>Very truly I tell you, whoever believes in me </a:t>
            </a:r>
            <a:r>
              <a:rPr lang="en-US" sz="4000" b="1" dirty="0">
                <a:solidFill>
                  <a:srgbClr val="FFFF00"/>
                </a:solidFill>
                <a:latin typeface="+mj-lt"/>
              </a:rPr>
              <a:t>will do the works I have been doing</a:t>
            </a:r>
            <a:r>
              <a:rPr lang="en-US" sz="4000" b="1" dirty="0">
                <a:latin typeface="+mj-lt"/>
              </a:rPr>
              <a:t>, </a:t>
            </a:r>
            <a:r>
              <a:rPr lang="en-US" sz="4000" b="1" dirty="0">
                <a:solidFill>
                  <a:srgbClr val="6BEF6E"/>
                </a:solidFill>
                <a:latin typeface="+mj-lt"/>
              </a:rPr>
              <a:t>and they will do even greater things than these</a:t>
            </a:r>
            <a:r>
              <a:rPr lang="en-US" sz="4000" b="1" dirty="0">
                <a:latin typeface="+mj-lt"/>
              </a:rPr>
              <a:t>, because I am going to the Father.</a:t>
            </a:r>
            <a:endParaRPr lang="en-US" sz="4000" b="1" dirty="0" smtClean="0">
              <a:latin typeface="+mj-lt"/>
            </a:endParaRPr>
          </a:p>
          <a:p>
            <a:pPr marL="0" indent="0">
              <a:buNone/>
            </a:pPr>
            <a:endParaRPr lang="en-US" sz="3600" b="1" dirty="0" smtClean="0">
              <a:latin typeface="+mj-lt"/>
            </a:endParaRPr>
          </a:p>
          <a:p>
            <a:pPr marL="0" indent="0">
              <a:buNone/>
            </a:pPr>
            <a:endParaRPr lang="en-US" sz="3200" b="1" dirty="0">
              <a:solidFill>
                <a:srgbClr val="FFFF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57535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ilter">
  <a:themeElements>
    <a:clrScheme name="Kilter">
      <a:dk1>
        <a:srgbClr val="000000"/>
      </a:dk1>
      <a:lt1>
        <a:srgbClr val="FFFFFF"/>
      </a:lt1>
      <a:dk2>
        <a:srgbClr val="318FC5"/>
      </a:dk2>
      <a:lt2>
        <a:srgbClr val="AEE8FB"/>
      </a:lt2>
      <a:accent1>
        <a:srgbClr val="76C5EF"/>
      </a:accent1>
      <a:accent2>
        <a:srgbClr val="FEA022"/>
      </a:accent2>
      <a:accent3>
        <a:srgbClr val="FF6700"/>
      </a:accent3>
      <a:accent4>
        <a:srgbClr val="70A525"/>
      </a:accent4>
      <a:accent5>
        <a:srgbClr val="A5D848"/>
      </a:accent5>
      <a:accent6>
        <a:srgbClr val="20768C"/>
      </a:accent6>
      <a:hlink>
        <a:srgbClr val="7AB6E8"/>
      </a:hlink>
      <a:folHlink>
        <a:srgbClr val="83B0D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322</Words>
  <Application>Microsoft Office PowerPoint</Application>
  <PresentationFormat>On-screen Show (4:3)</PresentationFormat>
  <Paragraphs>44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Kilter</vt:lpstr>
      <vt:lpstr>PowerPoint Presentation</vt:lpstr>
      <vt:lpstr>What does it mean to BE LIKE JESUS?</vt:lpstr>
      <vt:lpstr>What does it mean to BE LIKE JESUS?</vt:lpstr>
      <vt:lpstr>What does it mean to BE LIKE JESUS?</vt:lpstr>
      <vt:lpstr>What does it mean to BE LIKE JESUS?</vt:lpstr>
      <vt:lpstr>What does it mean to BE LIKE JESUS?</vt:lpstr>
      <vt:lpstr>What does it mean to BE LIKE JESUS?</vt:lpstr>
      <vt:lpstr>What does it mean to BE LIKE JESUS?</vt:lpstr>
      <vt:lpstr>What does it mean to BE LIKE JESUS?</vt:lpstr>
      <vt:lpstr>What does it mean to BE LIKE JESUS?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WLACC</cp:lastModifiedBy>
  <cp:revision>17</cp:revision>
  <dcterms:created xsi:type="dcterms:W3CDTF">2018-06-24T04:54:29Z</dcterms:created>
  <dcterms:modified xsi:type="dcterms:W3CDTF">2018-07-15T15:11:09Z</dcterms:modified>
</cp:coreProperties>
</file>