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6858000" type="screen4x3"/>
  <p:notesSz cx="7010400" cy="9296400"/>
  <p:embeddedFontLst>
    <p:embeddedFont>
      <p:font typeface="Arial Black" pitchFamily="34" charset="0"/>
      <p:bold r:id="rId14"/>
    </p:embeddedFont>
    <p:embeddedFont>
      <p:font typeface="Calibri" pitchFamily="34" charset="0"/>
      <p:regular r:id="rId15"/>
      <p:bold r:id="rId16"/>
      <p:italic r:id="rId17"/>
      <p:boldItalic r:id="rId18"/>
    </p:embeddedFont>
    <p:embeddedFont>
      <p:font typeface="Lucida Sans" pitchFamily="34" charset="0"/>
      <p:regular r:id="rId19"/>
      <p:bold r:id="rId20"/>
      <p:italic r:id="rId21"/>
      <p:boldItalic r:id="rId22"/>
    </p:embeddedFont>
    <p:embeddedFont>
      <p:font typeface="Book Antiqua" pitchFamily="18" charset="0"/>
      <p:regular r:id="rId23"/>
      <p:bold r:id="rId24"/>
      <p:italic r:id="rId25"/>
      <p:boldItalic r:id="rId26"/>
    </p:embeddedFont>
    <p:embeddedFont>
      <p:font typeface="Constantia"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1" d="100"/>
          <a:sy n="61" d="100"/>
        </p:scale>
        <p:origin x="-4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338" y="0"/>
            <a:ext cx="3038475" cy="46513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51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4" name="Shape 2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As we grow as a church, we will be dealing more with people that who are strangers rather than people who we know.  What will they see in us?</a:t>
            </a:r>
            <a:endParaRPr sz="1200" b="0" i="0" u="none" strike="noStrike" cap="none">
              <a:solidFill>
                <a:schemeClr val="dk1"/>
              </a:solidFill>
              <a:latin typeface="Calibri"/>
              <a:ea typeface="Calibri"/>
              <a:cs typeface="Calibri"/>
              <a:sym typeface="Calibri"/>
            </a:endParaRPr>
          </a:p>
        </p:txBody>
      </p:sp>
      <p:sp>
        <p:nvSpPr>
          <p:cNvPr id="261" name="Shape 2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Prior to this passage, Jesus talked to the people about the parable of the wedding banquet, paying taxes to Caesar, marriage at the resurrection, the greatest commandment, and the Messiah.  </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Most of these topics were in response to the religious people trying to trick Jesus.</a:t>
            </a:r>
            <a:endParaRPr sz="1200" b="0" i="0" u="none" strike="noStrike" cap="none">
              <a:solidFill>
                <a:schemeClr val="dk1"/>
              </a:solidFill>
              <a:latin typeface="Calibri"/>
              <a:ea typeface="Calibri"/>
              <a:cs typeface="Calibri"/>
              <a:sym typeface="Calibri"/>
            </a:endParaRPr>
          </a:p>
        </p:txBody>
      </p:sp>
      <p:sp>
        <p:nvSpPr>
          <p:cNvPr id="267" name="Shape 2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3" name="Shape 2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0" name="Shape 2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6" name="Shape 2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92" name="Shape 2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98" name="Shape 2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701675" y="4416425"/>
            <a:ext cx="5607050" cy="41830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5" name="Shape 3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22030" y="1371600"/>
            <a:ext cx="8229600" cy="1828800"/>
          </a:xfrm>
          <a:prstGeom prst="rect">
            <a:avLst/>
          </a:prstGeom>
          <a:noFill/>
          <a:ln>
            <a:noFill/>
          </a:ln>
        </p:spPr>
        <p:txBody>
          <a:bodyPr spcFirstLastPara="1" wrap="square" lIns="45700" tIns="0" rIns="45700" bIns="0" anchor="b" anchorCtr="0"/>
          <a:lstStyle>
            <a:lvl1pPr marR="0" lvl="0" algn="ctr" rtl="0">
              <a:lnSpc>
                <a:spcPct val="100000"/>
              </a:lnSpc>
              <a:spcBef>
                <a:spcPts val="0"/>
              </a:spcBef>
              <a:spcAft>
                <a:spcPts val="0"/>
              </a:spcAft>
              <a:buClr>
                <a:srgbClr val="B88B87"/>
              </a:buClr>
              <a:buSzPts val="4800"/>
              <a:buFont typeface="Lucida Sans"/>
              <a:buNone/>
              <a:defRPr sz="4800" b="1" i="0" u="none" strike="noStrike" cap="none">
                <a:solidFill>
                  <a:srgbClr val="B88B87"/>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20" name="Shape 20"/>
          <p:cNvSpPr txBox="1">
            <a:spLocks noGrp="1"/>
          </p:cNvSpPr>
          <p:nvPr>
            <p:ph type="subTitle" idx="1"/>
          </p:nvPr>
        </p:nvSpPr>
        <p:spPr>
          <a:xfrm>
            <a:off x="1371600" y="3331698"/>
            <a:ext cx="6400800" cy="1752600"/>
          </a:xfrm>
          <a:prstGeom prst="rect">
            <a:avLst/>
          </a:prstGeom>
          <a:noFill/>
          <a:ln>
            <a:noFill/>
          </a:ln>
        </p:spPr>
        <p:txBody>
          <a:bodyPr spcFirstLastPara="1" wrap="square" lIns="91425" tIns="45700" rIns="91425" bIns="45700" anchor="t" anchorCtr="0"/>
          <a:lstStyle>
            <a:lvl1pPr marR="0" lvl="0" algn="ctr" rtl="0">
              <a:lnSpc>
                <a:spcPct val="100000"/>
              </a:lnSpc>
              <a:spcBef>
                <a:spcPts val="560"/>
              </a:spcBef>
              <a:spcAft>
                <a:spcPts val="0"/>
              </a:spcAft>
              <a:buClr>
                <a:srgbClr val="F9F9F9"/>
              </a:buClr>
              <a:buSzPts val="1820"/>
              <a:buFont typeface="Noto Sans Symbols"/>
              <a:buNone/>
              <a:defRPr sz="2800" b="0" i="0" u="none" strike="noStrike" cap="none">
                <a:solidFill>
                  <a:schemeClr val="lt1"/>
                </a:solidFill>
                <a:latin typeface="Book Antiqua"/>
                <a:ea typeface="Book Antiqua"/>
                <a:cs typeface="Book Antiqua"/>
                <a:sym typeface="Book Antiqua"/>
              </a:defRPr>
            </a:lvl1pPr>
            <a:lvl2pPr marR="0" lvl="1" algn="ctr" rtl="0">
              <a:lnSpc>
                <a:spcPct val="100000"/>
              </a:lnSpc>
              <a:spcBef>
                <a:spcPts val="480"/>
              </a:spcBef>
              <a:spcAft>
                <a:spcPts val="0"/>
              </a:spcAft>
              <a:buClr>
                <a:schemeClr val="lt1"/>
              </a:buClr>
              <a:buSzPts val="1920"/>
              <a:buFont typeface="Noto Sans Symbols"/>
              <a:buNone/>
              <a:defRPr sz="2400" b="0" i="0" u="none" strike="noStrike" cap="none">
                <a:solidFill>
                  <a:schemeClr val="lt1"/>
                </a:solidFill>
                <a:latin typeface="Book Antiqua"/>
                <a:ea typeface="Book Antiqua"/>
                <a:cs typeface="Book Antiqua"/>
                <a:sym typeface="Book Antiqua"/>
              </a:defRPr>
            </a:lvl2pPr>
            <a:lvl3pPr marR="0" lvl="2" algn="ctr" rtl="0">
              <a:lnSpc>
                <a:spcPct val="100000"/>
              </a:lnSpc>
              <a:spcBef>
                <a:spcPts val="440"/>
              </a:spcBef>
              <a:spcAft>
                <a:spcPts val="0"/>
              </a:spcAft>
              <a:buClr>
                <a:schemeClr val="lt1"/>
              </a:buClr>
              <a:buSzPts val="2090"/>
              <a:buFont typeface="Noto Sans Symbols"/>
              <a:buNone/>
              <a:defRPr sz="2200" b="0" i="0" u="none" strike="noStrike" cap="none">
                <a:solidFill>
                  <a:schemeClr val="lt1"/>
                </a:solidFill>
                <a:latin typeface="Book Antiqua"/>
                <a:ea typeface="Book Antiqua"/>
                <a:cs typeface="Book Antiqua"/>
                <a:sym typeface="Book Antiqua"/>
              </a:defRPr>
            </a:lvl3pPr>
            <a:lvl4pPr marR="0" lvl="3" algn="ctr" rtl="0">
              <a:lnSpc>
                <a:spcPct val="100000"/>
              </a:lnSpc>
              <a:spcBef>
                <a:spcPts val="400"/>
              </a:spcBef>
              <a:spcAft>
                <a:spcPts val="0"/>
              </a:spcAft>
              <a:buClr>
                <a:schemeClr val="lt1"/>
              </a:buClr>
              <a:buSzPts val="2000"/>
              <a:buFont typeface="Noto Sans Symbols"/>
              <a:buNone/>
              <a:defRPr sz="2000" b="0" i="0" u="none" strike="noStrike" cap="none">
                <a:solidFill>
                  <a:schemeClr val="lt1"/>
                </a:solidFill>
                <a:latin typeface="Book Antiqua"/>
                <a:ea typeface="Book Antiqua"/>
                <a:cs typeface="Book Antiqua"/>
                <a:sym typeface="Book Antiqua"/>
              </a:defRPr>
            </a:lvl4pPr>
            <a:lvl5pPr marR="0" lvl="4" algn="ctr" rtl="0">
              <a:lnSpc>
                <a:spcPct val="100000"/>
              </a:lnSpc>
              <a:spcBef>
                <a:spcPts val="400"/>
              </a:spcBef>
              <a:spcAft>
                <a:spcPts val="0"/>
              </a:spcAft>
              <a:buClr>
                <a:schemeClr val="lt1"/>
              </a:buClr>
              <a:buSzPts val="2000"/>
              <a:buFont typeface="Noto Sans Symbols"/>
              <a:buNone/>
              <a:defRPr sz="2000" b="0" i="0" u="none" strike="noStrike" cap="none">
                <a:solidFill>
                  <a:schemeClr val="lt1"/>
                </a:solidFill>
                <a:latin typeface="Book Antiqua"/>
                <a:ea typeface="Book Antiqua"/>
                <a:cs typeface="Book Antiqua"/>
                <a:sym typeface="Book Antiqua"/>
              </a:defRPr>
            </a:lvl5pPr>
            <a:lvl6pPr marR="0" lvl="5" algn="ctr" rtl="0">
              <a:lnSpc>
                <a:spcPct val="100000"/>
              </a:lnSpc>
              <a:spcBef>
                <a:spcPts val="360"/>
              </a:spcBef>
              <a:spcAft>
                <a:spcPts val="0"/>
              </a:spcAft>
              <a:buClr>
                <a:schemeClr val="lt1"/>
              </a:buClr>
              <a:buSzPts val="1800"/>
              <a:buFont typeface="Noto Sans Symbols"/>
              <a:buNone/>
              <a:defRPr sz="1800" b="0" i="0" u="none" strike="noStrike" cap="none">
                <a:solidFill>
                  <a:schemeClr val="lt1"/>
                </a:solidFill>
                <a:latin typeface="Book Antiqua"/>
                <a:ea typeface="Book Antiqua"/>
                <a:cs typeface="Book Antiqua"/>
                <a:sym typeface="Book Antiqua"/>
              </a:defRPr>
            </a:lvl6pPr>
            <a:lvl7pPr marR="0" lvl="6" algn="ctr" rtl="0">
              <a:lnSpc>
                <a:spcPct val="100000"/>
              </a:lnSpc>
              <a:spcBef>
                <a:spcPts val="320"/>
              </a:spcBef>
              <a:spcAft>
                <a:spcPts val="0"/>
              </a:spcAft>
              <a:buClr>
                <a:schemeClr val="lt1"/>
              </a:buClr>
              <a:buSzPts val="1600"/>
              <a:buFont typeface="Noto Sans Symbols"/>
              <a:buNone/>
              <a:defRPr sz="1600" b="0" i="0" u="none" strike="noStrike" cap="none">
                <a:solidFill>
                  <a:schemeClr val="lt1"/>
                </a:solidFill>
                <a:latin typeface="Book Antiqua"/>
                <a:ea typeface="Book Antiqua"/>
                <a:cs typeface="Book Antiqua"/>
                <a:sym typeface="Book Antiqua"/>
              </a:defRPr>
            </a:lvl7pPr>
            <a:lvl8pPr marR="0" lvl="7" algn="ctr" rtl="0">
              <a:lnSpc>
                <a:spcPct val="100000"/>
              </a:lnSpc>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8pPr>
            <a:lvl9pPr marR="0" lvl="8" algn="ctr" rtl="0">
              <a:lnSpc>
                <a:spcPct val="100000"/>
              </a:lnSpc>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B88B87"/>
              </a:buClr>
              <a:buSzPts val="4100"/>
              <a:buFont typeface="Lucida Sans"/>
              <a:buNone/>
              <a:defRPr sz="4100" b="1" i="0" u="none" strike="noStrike" cap="none">
                <a:solidFill>
                  <a:srgbClr val="B88B87"/>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2217420" y="-160020"/>
            <a:ext cx="4709160" cy="8229600"/>
          </a:xfrm>
          <a:prstGeom prst="rect">
            <a:avLst/>
          </a:prstGeom>
          <a:noFill/>
          <a:ln>
            <a:noFill/>
          </a:ln>
        </p:spPr>
        <p:txBody>
          <a:bodyPr spcFirstLastPara="1" wrap="square" lIns="91425" tIns="45700" rIns="91425" bIns="45700" anchor="t" anchorCtr="0"/>
          <a:lstStyle>
            <a:lvl1pPr marL="457200" marR="0" lvl="0" indent="-344170" algn="l" rtl="0">
              <a:lnSpc>
                <a:spcPct val="100000"/>
              </a:lnSpc>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lnSpc>
                <a:spcPct val="100000"/>
              </a:lnSpc>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lnSpc>
                <a:spcPct val="100000"/>
              </a:lnSpc>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75" name="Shape 75"/>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B88B87"/>
              </a:buClr>
              <a:buSzPts val="4100"/>
              <a:buFont typeface="Lucida Sans"/>
              <a:buNone/>
              <a:defRPr sz="4100" b="1" i="0" u="none" strike="noStrike" cap="none">
                <a:solidFill>
                  <a:srgbClr val="B88B87"/>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344170" algn="l" rtl="0">
              <a:lnSpc>
                <a:spcPct val="100000"/>
              </a:lnSpc>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lnSpc>
                <a:spcPct val="100000"/>
              </a:lnSpc>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lnSpc>
                <a:spcPct val="100000"/>
              </a:lnSpc>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1" name="Shape 8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lstStyle>
            <a:lvl1pPr marR="45720" lvl="0" algn="r" rtl="0">
              <a:lnSpc>
                <a:spcPct val="100000"/>
              </a:lnSpc>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rtl="0">
              <a:lnSpc>
                <a:spcPct val="100000"/>
              </a:lnSpc>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rtl="0">
              <a:lnSpc>
                <a:spcPct val="100000"/>
              </a:lnSpc>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rtl="0">
              <a:lnSpc>
                <a:spcPct val="100000"/>
              </a:lnSpc>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rtl="0">
              <a:lnSpc>
                <a:spcPct val="100000"/>
              </a:lnSpc>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rtl="0">
              <a:lnSpc>
                <a:spcPct val="100000"/>
              </a:lnSpc>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rtl="0">
              <a:lnSpc>
                <a:spcPct val="100000"/>
              </a:lnSpc>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rtl="0">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rtl="0">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98" name="Shape 9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99" name="Shape 9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00" name="Shape 10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4" name="Shape 10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05" name="Shape 10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06" name="Shape 10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530352" y="1316736"/>
            <a:ext cx="7772400" cy="136245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AE3AC"/>
              </a:buClr>
              <a:buSzPts val="5600"/>
              <a:buFont typeface="Calibri"/>
              <a:buNone/>
              <a:defRPr sz="5600" b="1" i="0" u="none" strike="noStrike" cap="none">
                <a:solidFill>
                  <a:srgbClr val="4AE3A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Shape 109"/>
          <p:cNvSpPr txBox="1">
            <a:spLocks noGrp="1"/>
          </p:cNvSpPr>
          <p:nvPr>
            <p:ph type="body" idx="1"/>
          </p:nvPr>
        </p:nvSpPr>
        <p:spPr>
          <a:xfrm>
            <a:off x="530352" y="2704664"/>
            <a:ext cx="7772400" cy="15097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40"/>
              </a:spcBef>
              <a:spcAft>
                <a:spcPts val="0"/>
              </a:spcAft>
              <a:buClr>
                <a:schemeClr val="accent3"/>
              </a:buClr>
              <a:buSzPts val="2090"/>
              <a:buFont typeface="Noto Sans Symbols"/>
              <a:buNone/>
              <a:defRPr sz="2200" b="0" i="0" u="none" strike="noStrike" cap="none">
                <a:solidFill>
                  <a:schemeClr val="lt1"/>
                </a:solidFill>
                <a:latin typeface="Constantia"/>
                <a:ea typeface="Constantia"/>
                <a:cs typeface="Constantia"/>
                <a:sym typeface="Constantia"/>
              </a:defRPr>
            </a:lvl1pPr>
            <a:lvl2pPr marL="914400" marR="0" lvl="1" indent="-228600" algn="l"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onstantia"/>
                <a:ea typeface="Constantia"/>
                <a:cs typeface="Constantia"/>
                <a:sym typeface="Constantia"/>
              </a:defRPr>
            </a:lvl2pPr>
            <a:lvl3pPr marL="1371600" marR="0" lvl="2" indent="-228600" algn="l" rtl="0">
              <a:lnSpc>
                <a:spcPct val="100000"/>
              </a:lnSpc>
              <a:spcBef>
                <a:spcPts val="320"/>
              </a:spcBef>
              <a:spcAft>
                <a:spcPts val="0"/>
              </a:spcAft>
              <a:buClr>
                <a:schemeClr val="accent2"/>
              </a:buClr>
              <a:buSzPts val="1120"/>
              <a:buFont typeface="Noto Sans Symbols"/>
              <a:buNone/>
              <a:defRPr sz="1600" b="0" i="0" u="none" strike="noStrike" cap="none">
                <a:solidFill>
                  <a:schemeClr val="lt1"/>
                </a:solidFill>
                <a:latin typeface="Constantia"/>
                <a:ea typeface="Constantia"/>
                <a:cs typeface="Constantia"/>
                <a:sym typeface="Constantia"/>
              </a:defRPr>
            </a:lvl3pPr>
            <a:lvl4pPr marL="1828800" marR="0" lvl="3" indent="-228600" algn="l" rtl="0">
              <a:lnSpc>
                <a:spcPct val="100000"/>
              </a:lnSpc>
              <a:spcBef>
                <a:spcPts val="280"/>
              </a:spcBef>
              <a:spcAft>
                <a:spcPts val="0"/>
              </a:spcAft>
              <a:buClr>
                <a:schemeClr val="accent3"/>
              </a:buClr>
              <a:buSzPts val="910"/>
              <a:buFont typeface="Noto Sans Symbols"/>
              <a:buNone/>
              <a:defRPr sz="1400" b="0" i="0" u="none" strike="noStrike" cap="none">
                <a:solidFill>
                  <a:schemeClr val="lt1"/>
                </a:solidFill>
                <a:latin typeface="Constantia"/>
                <a:ea typeface="Constantia"/>
                <a:cs typeface="Constantia"/>
                <a:sym typeface="Constantia"/>
              </a:defRPr>
            </a:lvl4pPr>
            <a:lvl5pPr marL="2286000" marR="0" lvl="4" indent="-228600" algn="l" rtl="0">
              <a:lnSpc>
                <a:spcPct val="100000"/>
              </a:lnSpc>
              <a:spcBef>
                <a:spcPts val="280"/>
              </a:spcBef>
              <a:spcAft>
                <a:spcPts val="0"/>
              </a:spcAft>
              <a:buClr>
                <a:schemeClr val="accent4"/>
              </a:buClr>
              <a:buSzPts val="910"/>
              <a:buFont typeface="Noto Sans Symbols"/>
              <a:buNone/>
              <a:defRPr sz="14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10" name="Shape 1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11" name="Shape 11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12" name="Shape 11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Shape 115"/>
          <p:cNvSpPr txBox="1">
            <a:spLocks noGrp="1"/>
          </p:cNvSpPr>
          <p:nvPr>
            <p:ph type="body" idx="1"/>
          </p:nvPr>
        </p:nvSpPr>
        <p:spPr>
          <a:xfrm>
            <a:off x="457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16" name="Shape 116"/>
          <p:cNvSpPr txBox="1">
            <a:spLocks noGrp="1"/>
          </p:cNvSpPr>
          <p:nvPr>
            <p:ph type="body" idx="2"/>
          </p:nvPr>
        </p:nvSpPr>
        <p:spPr>
          <a:xfrm>
            <a:off x="4648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17" name="Shape 11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18" name="Shape 118"/>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19" name="Shape 11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457200" y="1855248"/>
            <a:ext cx="4040188" cy="65935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23" name="Shape 123"/>
          <p:cNvSpPr txBox="1">
            <a:spLocks noGrp="1"/>
          </p:cNvSpPr>
          <p:nvPr>
            <p:ph type="body" idx="2"/>
          </p:nvPr>
        </p:nvSpPr>
        <p:spPr>
          <a:xfrm>
            <a:off x="4645025" y="1859757"/>
            <a:ext cx="4041775" cy="654843"/>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24" name="Shape 124"/>
          <p:cNvSpPr txBox="1">
            <a:spLocks noGrp="1"/>
          </p:cNvSpPr>
          <p:nvPr>
            <p:ph type="body" idx="3"/>
          </p:nvPr>
        </p:nvSpPr>
        <p:spPr>
          <a:xfrm>
            <a:off x="457200" y="2514600"/>
            <a:ext cx="4040188" cy="3845720"/>
          </a:xfrm>
          <a:prstGeom prst="rect">
            <a:avLst/>
          </a:prstGeom>
          <a:noFill/>
          <a:ln>
            <a:noFill/>
          </a:ln>
        </p:spPr>
        <p:txBody>
          <a:bodyPr spcFirstLastPara="1" wrap="square" lIns="91425" tIns="91425" rIns="91425" bIns="91425"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25" name="Shape 125"/>
          <p:cNvSpPr txBox="1">
            <a:spLocks noGrp="1"/>
          </p:cNvSpPr>
          <p:nvPr>
            <p:ph type="body" idx="4"/>
          </p:nvPr>
        </p:nvSpPr>
        <p:spPr>
          <a:xfrm>
            <a:off x="4645025" y="2514600"/>
            <a:ext cx="4041775" cy="3845720"/>
          </a:xfrm>
          <a:prstGeom prst="rect">
            <a:avLst/>
          </a:prstGeom>
          <a:noFill/>
          <a:ln>
            <a:noFill/>
          </a:ln>
        </p:spPr>
        <p:txBody>
          <a:bodyPr spcFirstLastPara="1" wrap="square" lIns="91425" tIns="91425" rIns="91425" bIns="91425"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26" name="Shape 1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27" name="Shape 127"/>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28" name="Shape 12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704088"/>
            <a:ext cx="83058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32" name="Shape 13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33" name="Shape 13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Shape 13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36" name="Shape 136"/>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37" name="Shape 13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685800" y="514352"/>
            <a:ext cx="2743200"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600"/>
              <a:buFont typeface="Calibri"/>
              <a:buNone/>
              <a:defRPr sz="26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0" name="Shape 140"/>
          <p:cNvSpPr txBox="1">
            <a:spLocks noGrp="1"/>
          </p:cNvSpPr>
          <p:nvPr>
            <p:ph type="body" idx="1"/>
          </p:nvPr>
        </p:nvSpPr>
        <p:spPr>
          <a:xfrm>
            <a:off x="685800" y="1676400"/>
            <a:ext cx="274320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accent3"/>
              </a:buClr>
              <a:buSzPts val="1330"/>
              <a:buFont typeface="Noto Sans Symbols"/>
              <a:buNone/>
              <a:defRPr sz="1400" b="0" i="0" u="none" strike="noStrike" cap="none">
                <a:solidFill>
                  <a:schemeClr val="dk1"/>
                </a:solidFill>
                <a:latin typeface="Constantia"/>
                <a:ea typeface="Constantia"/>
                <a:cs typeface="Constantia"/>
                <a:sym typeface="Constantia"/>
              </a:defRPr>
            </a:lvl1pPr>
            <a:lvl2pPr marL="914400" marR="0" lvl="1" indent="-228600" algn="l" rtl="0">
              <a:lnSpc>
                <a:spcPct val="100000"/>
              </a:lnSpc>
              <a:spcBef>
                <a:spcPts val="240"/>
              </a:spcBef>
              <a:spcAft>
                <a:spcPts val="0"/>
              </a:spcAft>
              <a:buClr>
                <a:schemeClr val="accent1"/>
              </a:buClr>
              <a:buSzPts val="1020"/>
              <a:buFont typeface="Noto Sans Symbols"/>
              <a:buNone/>
              <a:defRPr sz="1200" b="0"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200"/>
              </a:spcBef>
              <a:spcAft>
                <a:spcPts val="0"/>
              </a:spcAft>
              <a:buClr>
                <a:schemeClr val="accent2"/>
              </a:buClr>
              <a:buSzPts val="700"/>
              <a:buFont typeface="Noto Sans Symbols"/>
              <a:buNone/>
              <a:defRPr sz="1000" b="0"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180"/>
              </a:spcBef>
              <a:spcAft>
                <a:spcPts val="0"/>
              </a:spcAft>
              <a:buClr>
                <a:schemeClr val="accent3"/>
              </a:buClr>
              <a:buSzPts val="585"/>
              <a:buFont typeface="Noto Sans Symbols"/>
              <a:buNone/>
              <a:defRPr sz="900" b="0"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180"/>
              </a:spcBef>
              <a:spcAft>
                <a:spcPts val="0"/>
              </a:spcAft>
              <a:buClr>
                <a:schemeClr val="accent4"/>
              </a:buClr>
              <a:buSzPts val="585"/>
              <a:buFont typeface="Noto Sans Symbols"/>
              <a:buNone/>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41" name="Shape 141"/>
          <p:cNvSpPr txBox="1">
            <a:spLocks noGrp="1"/>
          </p:cNvSpPr>
          <p:nvPr>
            <p:ph type="body" idx="2"/>
          </p:nvPr>
        </p:nvSpPr>
        <p:spPr>
          <a:xfrm>
            <a:off x="3575050" y="1676400"/>
            <a:ext cx="5111750" cy="4572000"/>
          </a:xfrm>
          <a:prstGeom prst="rect">
            <a:avLst/>
          </a:prstGeom>
          <a:noFill/>
          <a:ln>
            <a:noFill/>
          </a:ln>
        </p:spPr>
        <p:txBody>
          <a:bodyPr spcFirstLastPara="1" wrap="square" lIns="91425" tIns="91425" rIns="91425" bIns="91425" anchor="t" anchorCtr="0"/>
          <a:lstStyle>
            <a:lvl1pPr marL="457200" marR="0" lvl="0" indent="-397510" algn="l" rtl="0">
              <a:lnSpc>
                <a:spcPct val="100000"/>
              </a:lnSpc>
              <a:spcBef>
                <a:spcPts val="560"/>
              </a:spcBef>
              <a:spcAft>
                <a:spcPts val="0"/>
              </a:spcAft>
              <a:buClr>
                <a:schemeClr val="accent3"/>
              </a:buClr>
              <a:buSzPts val="2660"/>
              <a:buFont typeface="Noto Sans Symbols"/>
              <a:buChar char="●"/>
              <a:defRPr sz="2800" b="0" i="0" u="none" strike="noStrike" cap="none">
                <a:solidFill>
                  <a:schemeClr val="dk1"/>
                </a:solidFill>
                <a:latin typeface="Constantia"/>
                <a:ea typeface="Constantia"/>
                <a:cs typeface="Constantia"/>
                <a:sym typeface="Constantia"/>
              </a:defRPr>
            </a:lvl1pPr>
            <a:lvl2pPr marL="914400" marR="0" lvl="1" indent="-368935" algn="l" rtl="0">
              <a:lnSpc>
                <a:spcPct val="100000"/>
              </a:lnSpc>
              <a:spcBef>
                <a:spcPts val="520"/>
              </a:spcBef>
              <a:spcAft>
                <a:spcPts val="0"/>
              </a:spcAft>
              <a:buClr>
                <a:schemeClr val="accent1"/>
              </a:buClr>
              <a:buSzPts val="2210"/>
              <a:buFont typeface="Noto Sans Symbols"/>
              <a:buChar char="●"/>
              <a:defRPr sz="2600" b="0" i="0" u="none" strike="noStrike" cap="none">
                <a:solidFill>
                  <a:schemeClr val="dk1"/>
                </a:solidFill>
                <a:latin typeface="Constantia"/>
                <a:ea typeface="Constantia"/>
                <a:cs typeface="Constantia"/>
                <a:sym typeface="Constantia"/>
              </a:defRPr>
            </a:lvl2pPr>
            <a:lvl3pPr marL="1371600" marR="0" lvl="2" indent="-335280" algn="l" rtl="0">
              <a:lnSpc>
                <a:spcPct val="100000"/>
              </a:lnSpc>
              <a:spcBef>
                <a:spcPts val="480"/>
              </a:spcBef>
              <a:spcAft>
                <a:spcPts val="0"/>
              </a:spcAft>
              <a:buClr>
                <a:schemeClr val="accent2"/>
              </a:buClr>
              <a:buSzPts val="1680"/>
              <a:buFont typeface="Noto Sans Symbols"/>
              <a:buChar char="●"/>
              <a:defRPr sz="24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42" name="Shape 1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43" name="Shape 14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44" name="Shape 14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B88B87"/>
              </a:buClr>
              <a:buSzPts val="4100"/>
              <a:buFont typeface="Lucida Sans"/>
              <a:buNone/>
              <a:defRPr sz="4100" b="1" i="0" u="none" strike="noStrike" cap="none">
                <a:solidFill>
                  <a:srgbClr val="B88B87"/>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lstStyle>
            <a:lvl1pPr marL="457200" marR="0" lvl="0" indent="-344170" algn="l" rtl="0">
              <a:lnSpc>
                <a:spcPct val="100000"/>
              </a:lnSpc>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lnSpc>
                <a:spcPct val="100000"/>
              </a:lnSpc>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lnSpc>
                <a:spcPct val="100000"/>
              </a:lnSpc>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24" name="Shape 24"/>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Shape 146"/>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ky="100000" algn="tl" rotWithShape="0">
              <a:srgbClr val="000000">
                <a:alpha val="2313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47" name="Shape 147"/>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509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48" name="Shape 148"/>
          <p:cNvSpPr txBox="1">
            <a:spLocks noGrp="1"/>
          </p:cNvSpPr>
          <p:nvPr>
            <p:ph type="title"/>
          </p:nvPr>
        </p:nvSpPr>
        <p:spPr>
          <a:xfrm>
            <a:off x="609600" y="1176996"/>
            <a:ext cx="2212848" cy="1582621"/>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Shape 149"/>
          <p:cNvSpPr txBox="1">
            <a:spLocks noGrp="1"/>
          </p:cNvSpPr>
          <p:nvPr>
            <p:ph type="body" idx="1"/>
          </p:nvPr>
        </p:nvSpPr>
        <p:spPr>
          <a:xfrm>
            <a:off x="609600" y="2828785"/>
            <a:ext cx="2209800" cy="217932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50"/>
              </a:spcBef>
              <a:spcAft>
                <a:spcPts val="0"/>
              </a:spcAft>
              <a:buClr>
                <a:schemeClr val="accent3"/>
              </a:buClr>
              <a:buSzPts val="1235"/>
              <a:buFont typeface="Noto Sans Symbols"/>
              <a:buNone/>
              <a:defRPr sz="1300" b="0" i="0" u="none" strike="noStrike" cap="none">
                <a:solidFill>
                  <a:schemeClr val="dk1"/>
                </a:solidFill>
                <a:latin typeface="Constantia"/>
                <a:ea typeface="Constantia"/>
                <a:cs typeface="Constantia"/>
                <a:sym typeface="Constantia"/>
              </a:defRPr>
            </a:lvl1pPr>
            <a:lvl2pPr marL="914400" marR="0" lvl="1" indent="-293369" algn="l" rtl="0">
              <a:lnSpc>
                <a:spcPct val="100000"/>
              </a:lnSpc>
              <a:spcBef>
                <a:spcPts val="240"/>
              </a:spcBef>
              <a:spcAft>
                <a:spcPts val="0"/>
              </a:spcAft>
              <a:buClr>
                <a:schemeClr val="accent1"/>
              </a:buClr>
              <a:buSzPts val="1020"/>
              <a:buFont typeface="Noto Sans Symbols"/>
              <a:buChar char="●"/>
              <a:defRPr sz="1200" b="0" i="0" u="none" strike="noStrike" cap="none">
                <a:solidFill>
                  <a:schemeClr val="dk1"/>
                </a:solidFill>
                <a:latin typeface="Constantia"/>
                <a:ea typeface="Constantia"/>
                <a:cs typeface="Constantia"/>
                <a:sym typeface="Constantia"/>
              </a:defRPr>
            </a:lvl2pPr>
            <a:lvl3pPr marL="1371600" marR="0" lvl="2" indent="-273050" algn="l" rtl="0">
              <a:lnSpc>
                <a:spcPct val="100000"/>
              </a:lnSpc>
              <a:spcBef>
                <a:spcPts val="200"/>
              </a:spcBef>
              <a:spcAft>
                <a:spcPts val="0"/>
              </a:spcAft>
              <a:buClr>
                <a:schemeClr val="accent2"/>
              </a:buClr>
              <a:buSzPts val="700"/>
              <a:buFont typeface="Noto Sans Symbols"/>
              <a:buChar char="●"/>
              <a:defRPr sz="1000" b="0" i="0" u="none" strike="noStrike" cap="none">
                <a:solidFill>
                  <a:schemeClr val="dk1"/>
                </a:solidFill>
                <a:latin typeface="Constantia"/>
                <a:ea typeface="Constantia"/>
                <a:cs typeface="Constantia"/>
                <a:sym typeface="Constantia"/>
              </a:defRPr>
            </a:lvl3pPr>
            <a:lvl4pPr marL="1828800" marR="0" lvl="3" indent="-265747" algn="l" rtl="0">
              <a:lnSpc>
                <a:spcPct val="100000"/>
              </a:lnSpc>
              <a:spcBef>
                <a:spcPts val="180"/>
              </a:spcBef>
              <a:spcAft>
                <a:spcPts val="0"/>
              </a:spcAft>
              <a:buClr>
                <a:schemeClr val="accent3"/>
              </a:buClr>
              <a:buSzPts val="585"/>
              <a:buFont typeface="Noto Sans Symbols"/>
              <a:buChar char="●"/>
              <a:defRPr sz="900" b="0" i="0" u="none" strike="noStrike" cap="none">
                <a:solidFill>
                  <a:schemeClr val="dk1"/>
                </a:solidFill>
                <a:latin typeface="Constantia"/>
                <a:ea typeface="Constantia"/>
                <a:cs typeface="Constantia"/>
                <a:sym typeface="Constantia"/>
              </a:defRPr>
            </a:lvl4pPr>
            <a:lvl5pPr marL="2286000" marR="0" lvl="4" indent="-265747" algn="l" rtl="0">
              <a:lnSpc>
                <a:spcPct val="100000"/>
              </a:lnSpc>
              <a:spcBef>
                <a:spcPts val="180"/>
              </a:spcBef>
              <a:spcAft>
                <a:spcPts val="0"/>
              </a:spcAft>
              <a:buClr>
                <a:schemeClr val="accent4"/>
              </a:buClr>
              <a:buSzPts val="585"/>
              <a:buFont typeface="Noto Sans Symbols"/>
              <a:buChar char="●"/>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50" name="Shape 15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51" name="Shape 15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52" name="Shape 152"/>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53" name="Shape 15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91425" rIns="91425" bIns="91425" anchor="t" anchorCtr="0"/>
          <a:lstStyle>
            <a:lvl1pPr marR="0" lvl="0" algn="l" rtl="0">
              <a:lnSpc>
                <a:spcPct val="100000"/>
              </a:lnSpc>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54" name="Shape 154"/>
          <p:cNvSpPr/>
          <p:nvPr/>
        </p:nvSpPr>
        <p:spPr>
          <a:xfrm rot="10800000" flipH="1">
            <a:off x="-9525" y="5816600"/>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3137"/>
                </a:srgbClr>
              </a:gs>
              <a:gs pos="100000">
                <a:srgbClr val="00E9F7">
                  <a:alpha val="5333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155" name="Shape 155"/>
          <p:cNvSpPr/>
          <p:nvPr/>
        </p:nvSpPr>
        <p:spPr>
          <a:xfrm rot="10800000" flipH="1">
            <a:off x="4381500" y="6219825"/>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8235"/>
                </a:srgbClr>
              </a:gs>
              <a:gs pos="80000">
                <a:srgbClr val="0099E4">
                  <a:alpha val="43137"/>
                </a:srgbClr>
              </a:gs>
              <a:gs pos="100000">
                <a:srgbClr val="0099E4">
                  <a:alpha val="43137"/>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8" name="Shape 158"/>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59" name="Shape 15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60" name="Shape 16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61" name="Shape 16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rot="5400000">
            <a:off x="5052218" y="2491583"/>
            <a:ext cx="5211763" cy="20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4" name="Shape 164"/>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65" name="Shape 1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66" name="Shape 166"/>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67" name="Shape 16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1" name="Shape 181"/>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lstStyle>
            <a:lvl1pPr marR="45720" lvl="0" algn="r" rtl="0">
              <a:lnSpc>
                <a:spcPct val="100000"/>
              </a:lnSpc>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rtl="0">
              <a:lnSpc>
                <a:spcPct val="100000"/>
              </a:lnSpc>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rtl="0">
              <a:lnSpc>
                <a:spcPct val="100000"/>
              </a:lnSpc>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rtl="0">
              <a:lnSpc>
                <a:spcPct val="100000"/>
              </a:lnSpc>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rtl="0">
              <a:lnSpc>
                <a:spcPct val="100000"/>
              </a:lnSpc>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rtl="0">
              <a:lnSpc>
                <a:spcPct val="100000"/>
              </a:lnSpc>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rtl="0">
              <a:lnSpc>
                <a:spcPct val="100000"/>
              </a:lnSpc>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rtl="0">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rtl="0">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182" name="Shape 18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83" name="Shape 18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84" name="Shape 18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7" name="Shape 187"/>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88" name="Shape 18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89" name="Shape 18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90" name="Shape 19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530352" y="1316736"/>
            <a:ext cx="7772400" cy="136245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4AE3AC"/>
              </a:buClr>
              <a:buSzPts val="5600"/>
              <a:buFont typeface="Calibri"/>
              <a:buNone/>
              <a:defRPr sz="5600" b="1" i="0" u="none" strike="noStrike" cap="none">
                <a:solidFill>
                  <a:srgbClr val="4AE3A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Shape 193"/>
          <p:cNvSpPr txBox="1">
            <a:spLocks noGrp="1"/>
          </p:cNvSpPr>
          <p:nvPr>
            <p:ph type="body" idx="1"/>
          </p:nvPr>
        </p:nvSpPr>
        <p:spPr>
          <a:xfrm>
            <a:off x="530352" y="2704664"/>
            <a:ext cx="7772400" cy="15097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40"/>
              </a:spcBef>
              <a:spcAft>
                <a:spcPts val="0"/>
              </a:spcAft>
              <a:buClr>
                <a:schemeClr val="accent3"/>
              </a:buClr>
              <a:buSzPts val="2090"/>
              <a:buFont typeface="Noto Sans Symbols"/>
              <a:buNone/>
              <a:defRPr sz="2200" b="0" i="0" u="none" strike="noStrike" cap="none">
                <a:solidFill>
                  <a:schemeClr val="lt1"/>
                </a:solidFill>
                <a:latin typeface="Constantia"/>
                <a:ea typeface="Constantia"/>
                <a:cs typeface="Constantia"/>
                <a:sym typeface="Constantia"/>
              </a:defRPr>
            </a:lvl1pPr>
            <a:lvl2pPr marL="914400" marR="0" lvl="1" indent="-228600" algn="l"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onstantia"/>
                <a:ea typeface="Constantia"/>
                <a:cs typeface="Constantia"/>
                <a:sym typeface="Constantia"/>
              </a:defRPr>
            </a:lvl2pPr>
            <a:lvl3pPr marL="1371600" marR="0" lvl="2" indent="-228600" algn="l" rtl="0">
              <a:lnSpc>
                <a:spcPct val="100000"/>
              </a:lnSpc>
              <a:spcBef>
                <a:spcPts val="320"/>
              </a:spcBef>
              <a:spcAft>
                <a:spcPts val="0"/>
              </a:spcAft>
              <a:buClr>
                <a:schemeClr val="accent2"/>
              </a:buClr>
              <a:buSzPts val="1120"/>
              <a:buFont typeface="Noto Sans Symbols"/>
              <a:buNone/>
              <a:defRPr sz="1600" b="0" i="0" u="none" strike="noStrike" cap="none">
                <a:solidFill>
                  <a:schemeClr val="lt1"/>
                </a:solidFill>
                <a:latin typeface="Constantia"/>
                <a:ea typeface="Constantia"/>
                <a:cs typeface="Constantia"/>
                <a:sym typeface="Constantia"/>
              </a:defRPr>
            </a:lvl3pPr>
            <a:lvl4pPr marL="1828800" marR="0" lvl="3" indent="-228600" algn="l" rtl="0">
              <a:lnSpc>
                <a:spcPct val="100000"/>
              </a:lnSpc>
              <a:spcBef>
                <a:spcPts val="280"/>
              </a:spcBef>
              <a:spcAft>
                <a:spcPts val="0"/>
              </a:spcAft>
              <a:buClr>
                <a:schemeClr val="accent3"/>
              </a:buClr>
              <a:buSzPts val="910"/>
              <a:buFont typeface="Noto Sans Symbols"/>
              <a:buNone/>
              <a:defRPr sz="1400" b="0" i="0" u="none" strike="noStrike" cap="none">
                <a:solidFill>
                  <a:schemeClr val="lt1"/>
                </a:solidFill>
                <a:latin typeface="Constantia"/>
                <a:ea typeface="Constantia"/>
                <a:cs typeface="Constantia"/>
                <a:sym typeface="Constantia"/>
              </a:defRPr>
            </a:lvl4pPr>
            <a:lvl5pPr marL="2286000" marR="0" lvl="4" indent="-228600" algn="l" rtl="0">
              <a:lnSpc>
                <a:spcPct val="100000"/>
              </a:lnSpc>
              <a:spcBef>
                <a:spcPts val="280"/>
              </a:spcBef>
              <a:spcAft>
                <a:spcPts val="0"/>
              </a:spcAft>
              <a:buClr>
                <a:schemeClr val="accent4"/>
              </a:buClr>
              <a:buSzPts val="910"/>
              <a:buFont typeface="Noto Sans Symbols"/>
              <a:buNone/>
              <a:defRPr sz="14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94" name="Shape 19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95" name="Shape 19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96" name="Shape 19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9" name="Shape 199"/>
          <p:cNvSpPr txBox="1">
            <a:spLocks noGrp="1"/>
          </p:cNvSpPr>
          <p:nvPr>
            <p:ph type="body" idx="1"/>
          </p:nvPr>
        </p:nvSpPr>
        <p:spPr>
          <a:xfrm>
            <a:off x="457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00" name="Shape 200"/>
          <p:cNvSpPr txBox="1">
            <a:spLocks noGrp="1"/>
          </p:cNvSpPr>
          <p:nvPr>
            <p:ph type="body" idx="2"/>
          </p:nvPr>
        </p:nvSpPr>
        <p:spPr>
          <a:xfrm>
            <a:off x="4648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01" name="Shape 20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02" name="Shape 20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03" name="Shape 20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6" name="Shape 206"/>
          <p:cNvSpPr txBox="1">
            <a:spLocks noGrp="1"/>
          </p:cNvSpPr>
          <p:nvPr>
            <p:ph type="body" idx="1"/>
          </p:nvPr>
        </p:nvSpPr>
        <p:spPr>
          <a:xfrm>
            <a:off x="457200" y="1855248"/>
            <a:ext cx="4040188" cy="65935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07" name="Shape 207"/>
          <p:cNvSpPr txBox="1">
            <a:spLocks noGrp="1"/>
          </p:cNvSpPr>
          <p:nvPr>
            <p:ph type="body" idx="2"/>
          </p:nvPr>
        </p:nvSpPr>
        <p:spPr>
          <a:xfrm>
            <a:off x="4645025" y="1859757"/>
            <a:ext cx="4041775" cy="654843"/>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08" name="Shape 208"/>
          <p:cNvSpPr txBox="1">
            <a:spLocks noGrp="1"/>
          </p:cNvSpPr>
          <p:nvPr>
            <p:ph type="body" idx="3"/>
          </p:nvPr>
        </p:nvSpPr>
        <p:spPr>
          <a:xfrm>
            <a:off x="457200" y="2514600"/>
            <a:ext cx="4040188" cy="3845720"/>
          </a:xfrm>
          <a:prstGeom prst="rect">
            <a:avLst/>
          </a:prstGeom>
          <a:noFill/>
          <a:ln>
            <a:noFill/>
          </a:ln>
        </p:spPr>
        <p:txBody>
          <a:bodyPr spcFirstLastPara="1" wrap="square" lIns="91425" tIns="91425" rIns="91425" bIns="91425"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09" name="Shape 209"/>
          <p:cNvSpPr txBox="1">
            <a:spLocks noGrp="1"/>
          </p:cNvSpPr>
          <p:nvPr>
            <p:ph type="body" idx="4"/>
          </p:nvPr>
        </p:nvSpPr>
        <p:spPr>
          <a:xfrm>
            <a:off x="4645025" y="2514600"/>
            <a:ext cx="4041775" cy="3845720"/>
          </a:xfrm>
          <a:prstGeom prst="rect">
            <a:avLst/>
          </a:prstGeom>
          <a:noFill/>
          <a:ln>
            <a:noFill/>
          </a:ln>
        </p:spPr>
        <p:txBody>
          <a:bodyPr spcFirstLastPara="1" wrap="square" lIns="91425" tIns="91425" rIns="91425" bIns="91425"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10" name="Shape 2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11" name="Shape 21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12" name="Shape 21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704088"/>
            <a:ext cx="83058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5" name="Shape 21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16" name="Shape 216"/>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17" name="Shape 21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Shape 21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20" name="Shape 22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21" name="Shape 22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600200" y="609600"/>
            <a:ext cx="7086600" cy="1828800"/>
          </a:xfrm>
          <a:prstGeom prst="rect">
            <a:avLst/>
          </a:prstGeom>
          <a:noFill/>
          <a:ln>
            <a:noFill/>
          </a:ln>
        </p:spPr>
        <p:txBody>
          <a:bodyPr spcFirstLastPara="1" wrap="square" lIns="91425" tIns="45700" rIns="91425" bIns="0" anchor="b" anchorCtr="0"/>
          <a:lstStyle>
            <a:lvl1pPr marR="0" lvl="0" algn="l" rtl="0">
              <a:lnSpc>
                <a:spcPct val="100000"/>
              </a:lnSpc>
              <a:spcBef>
                <a:spcPts val="0"/>
              </a:spcBef>
              <a:spcAft>
                <a:spcPts val="0"/>
              </a:spcAft>
              <a:buClr>
                <a:srgbClr val="9D6058"/>
              </a:buClr>
              <a:buSzPts val="4800"/>
              <a:buFont typeface="Lucida Sans"/>
              <a:buNone/>
              <a:defRPr sz="4800" b="1" i="0" u="none" strike="noStrike" cap="none">
                <a:solidFill>
                  <a:srgbClr val="9D6058"/>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1600200" y="2507786"/>
            <a:ext cx="7086600" cy="150971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rgbClr val="F9F9F9"/>
              </a:buClr>
              <a:buSzPts val="1300"/>
              <a:buFont typeface="Noto Sans Symbols"/>
              <a:buNone/>
              <a:defRPr sz="2000" b="0" i="0" u="none" strike="noStrike" cap="none">
                <a:solidFill>
                  <a:schemeClr val="lt1"/>
                </a:solidFill>
                <a:latin typeface="Book Antiqua"/>
                <a:ea typeface="Book Antiqua"/>
                <a:cs typeface="Book Antiqua"/>
                <a:sym typeface="Book Antiqua"/>
              </a:defRPr>
            </a:lvl1pPr>
            <a:lvl2pPr marL="914400" marR="0" lvl="1" indent="-228600" algn="l" rtl="0">
              <a:lnSpc>
                <a:spcPct val="100000"/>
              </a:lnSpc>
              <a:spcBef>
                <a:spcPts val="360"/>
              </a:spcBef>
              <a:spcAft>
                <a:spcPts val="0"/>
              </a:spcAft>
              <a:buClr>
                <a:schemeClr val="lt1"/>
              </a:buClr>
              <a:buSzPts val="1440"/>
              <a:buFont typeface="Noto Sans Symbols"/>
              <a:buNone/>
              <a:defRPr sz="1800" b="0" i="0" u="none" strike="noStrike" cap="none">
                <a:solidFill>
                  <a:schemeClr val="lt1"/>
                </a:solidFill>
                <a:latin typeface="Book Antiqua"/>
                <a:ea typeface="Book Antiqua"/>
                <a:cs typeface="Book Antiqua"/>
                <a:sym typeface="Book Antiqua"/>
              </a:defRPr>
            </a:lvl2pPr>
            <a:lvl3pPr marL="1371600" marR="0" lvl="2" indent="-228600" algn="l" rtl="0">
              <a:lnSpc>
                <a:spcPct val="100000"/>
              </a:lnSpc>
              <a:spcBef>
                <a:spcPts val="320"/>
              </a:spcBef>
              <a:spcAft>
                <a:spcPts val="0"/>
              </a:spcAft>
              <a:buClr>
                <a:schemeClr val="lt1"/>
              </a:buClr>
              <a:buSzPts val="1520"/>
              <a:buFont typeface="Noto Sans Symbols"/>
              <a:buNone/>
              <a:defRPr sz="1600" b="0" i="0" u="none" strike="noStrike" cap="none">
                <a:solidFill>
                  <a:schemeClr val="lt1"/>
                </a:solidFill>
                <a:latin typeface="Book Antiqua"/>
                <a:ea typeface="Book Antiqua"/>
                <a:cs typeface="Book Antiqua"/>
                <a:sym typeface="Book Antiqua"/>
              </a:defRPr>
            </a:lvl3pPr>
            <a:lvl4pPr marL="1828800" marR="0" lvl="3" indent="-228600" algn="l" rtl="0">
              <a:lnSpc>
                <a:spcPct val="100000"/>
              </a:lnSpc>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4pPr>
            <a:lvl5pPr marL="2286000" marR="0" lvl="4" indent="-228600" algn="l" rtl="0">
              <a:lnSpc>
                <a:spcPct val="100000"/>
              </a:lnSpc>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0" name="Shape 30"/>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685800" y="514352"/>
            <a:ext cx="2743200"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600"/>
              <a:buFont typeface="Calibri"/>
              <a:buNone/>
              <a:defRPr sz="26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4" name="Shape 224"/>
          <p:cNvSpPr txBox="1">
            <a:spLocks noGrp="1"/>
          </p:cNvSpPr>
          <p:nvPr>
            <p:ph type="body" idx="1"/>
          </p:nvPr>
        </p:nvSpPr>
        <p:spPr>
          <a:xfrm>
            <a:off x="685800" y="1676400"/>
            <a:ext cx="274320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accent3"/>
              </a:buClr>
              <a:buSzPts val="1330"/>
              <a:buFont typeface="Noto Sans Symbols"/>
              <a:buNone/>
              <a:defRPr sz="1400" b="0" i="0" u="none" strike="noStrike" cap="none">
                <a:solidFill>
                  <a:schemeClr val="dk1"/>
                </a:solidFill>
                <a:latin typeface="Constantia"/>
                <a:ea typeface="Constantia"/>
                <a:cs typeface="Constantia"/>
                <a:sym typeface="Constantia"/>
              </a:defRPr>
            </a:lvl1pPr>
            <a:lvl2pPr marL="914400" marR="0" lvl="1" indent="-228600" algn="l" rtl="0">
              <a:lnSpc>
                <a:spcPct val="100000"/>
              </a:lnSpc>
              <a:spcBef>
                <a:spcPts val="240"/>
              </a:spcBef>
              <a:spcAft>
                <a:spcPts val="0"/>
              </a:spcAft>
              <a:buClr>
                <a:schemeClr val="accent1"/>
              </a:buClr>
              <a:buSzPts val="1020"/>
              <a:buFont typeface="Noto Sans Symbols"/>
              <a:buNone/>
              <a:defRPr sz="1200" b="0"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200"/>
              </a:spcBef>
              <a:spcAft>
                <a:spcPts val="0"/>
              </a:spcAft>
              <a:buClr>
                <a:schemeClr val="accent2"/>
              </a:buClr>
              <a:buSzPts val="700"/>
              <a:buFont typeface="Noto Sans Symbols"/>
              <a:buNone/>
              <a:defRPr sz="1000" b="0"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180"/>
              </a:spcBef>
              <a:spcAft>
                <a:spcPts val="0"/>
              </a:spcAft>
              <a:buClr>
                <a:schemeClr val="accent3"/>
              </a:buClr>
              <a:buSzPts val="585"/>
              <a:buFont typeface="Noto Sans Symbols"/>
              <a:buNone/>
              <a:defRPr sz="900" b="0"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180"/>
              </a:spcBef>
              <a:spcAft>
                <a:spcPts val="0"/>
              </a:spcAft>
              <a:buClr>
                <a:schemeClr val="accent4"/>
              </a:buClr>
              <a:buSzPts val="585"/>
              <a:buFont typeface="Noto Sans Symbols"/>
              <a:buNone/>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25" name="Shape 225"/>
          <p:cNvSpPr txBox="1">
            <a:spLocks noGrp="1"/>
          </p:cNvSpPr>
          <p:nvPr>
            <p:ph type="body" idx="2"/>
          </p:nvPr>
        </p:nvSpPr>
        <p:spPr>
          <a:xfrm>
            <a:off x="3575050" y="1676400"/>
            <a:ext cx="5111750" cy="4572000"/>
          </a:xfrm>
          <a:prstGeom prst="rect">
            <a:avLst/>
          </a:prstGeom>
          <a:noFill/>
          <a:ln>
            <a:noFill/>
          </a:ln>
        </p:spPr>
        <p:txBody>
          <a:bodyPr spcFirstLastPara="1" wrap="square" lIns="91425" tIns="91425" rIns="91425" bIns="91425" anchor="t" anchorCtr="0"/>
          <a:lstStyle>
            <a:lvl1pPr marL="457200" marR="0" lvl="0" indent="-397510" algn="l" rtl="0">
              <a:lnSpc>
                <a:spcPct val="100000"/>
              </a:lnSpc>
              <a:spcBef>
                <a:spcPts val="560"/>
              </a:spcBef>
              <a:spcAft>
                <a:spcPts val="0"/>
              </a:spcAft>
              <a:buClr>
                <a:schemeClr val="accent3"/>
              </a:buClr>
              <a:buSzPts val="2660"/>
              <a:buFont typeface="Noto Sans Symbols"/>
              <a:buChar char="●"/>
              <a:defRPr sz="2800" b="0" i="0" u="none" strike="noStrike" cap="none">
                <a:solidFill>
                  <a:schemeClr val="dk1"/>
                </a:solidFill>
                <a:latin typeface="Constantia"/>
                <a:ea typeface="Constantia"/>
                <a:cs typeface="Constantia"/>
                <a:sym typeface="Constantia"/>
              </a:defRPr>
            </a:lvl1pPr>
            <a:lvl2pPr marL="914400" marR="0" lvl="1" indent="-368935" algn="l" rtl="0">
              <a:lnSpc>
                <a:spcPct val="100000"/>
              </a:lnSpc>
              <a:spcBef>
                <a:spcPts val="520"/>
              </a:spcBef>
              <a:spcAft>
                <a:spcPts val="0"/>
              </a:spcAft>
              <a:buClr>
                <a:schemeClr val="accent1"/>
              </a:buClr>
              <a:buSzPts val="2210"/>
              <a:buFont typeface="Noto Sans Symbols"/>
              <a:buChar char="●"/>
              <a:defRPr sz="2600" b="0" i="0" u="none" strike="noStrike" cap="none">
                <a:solidFill>
                  <a:schemeClr val="dk1"/>
                </a:solidFill>
                <a:latin typeface="Constantia"/>
                <a:ea typeface="Constantia"/>
                <a:cs typeface="Constantia"/>
                <a:sym typeface="Constantia"/>
              </a:defRPr>
            </a:lvl2pPr>
            <a:lvl3pPr marL="1371600" marR="0" lvl="2" indent="-335280" algn="l" rtl="0">
              <a:lnSpc>
                <a:spcPct val="100000"/>
              </a:lnSpc>
              <a:spcBef>
                <a:spcPts val="480"/>
              </a:spcBef>
              <a:spcAft>
                <a:spcPts val="0"/>
              </a:spcAft>
              <a:buClr>
                <a:schemeClr val="accent2"/>
              </a:buClr>
              <a:buSzPts val="1680"/>
              <a:buFont typeface="Noto Sans Symbols"/>
              <a:buChar char="●"/>
              <a:defRPr sz="24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26" name="Shape 2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27" name="Shape 227"/>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28" name="Shape 22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9"/>
        <p:cNvGrpSpPr/>
        <p:nvPr/>
      </p:nvGrpSpPr>
      <p:grpSpPr>
        <a:xfrm>
          <a:off x="0" y="0"/>
          <a:ext cx="0" cy="0"/>
          <a:chOff x="0" y="0"/>
          <a:chExt cx="0" cy="0"/>
        </a:xfrm>
      </p:grpSpPr>
      <p:sp>
        <p:nvSpPr>
          <p:cNvPr id="230" name="Shape 230"/>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ky="100000" algn="tl" rotWithShape="0">
              <a:srgbClr val="000000">
                <a:alpha val="2313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nstantia"/>
              <a:ea typeface="Constantia"/>
              <a:cs typeface="Constantia"/>
              <a:sym typeface="Constantia"/>
            </a:endParaRPr>
          </a:p>
        </p:txBody>
      </p:sp>
      <p:sp>
        <p:nvSpPr>
          <p:cNvPr id="231" name="Shape 231"/>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509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nstantia"/>
              <a:ea typeface="Constantia"/>
              <a:cs typeface="Constantia"/>
              <a:sym typeface="Constantia"/>
            </a:endParaRPr>
          </a:p>
        </p:txBody>
      </p:sp>
      <p:sp>
        <p:nvSpPr>
          <p:cNvPr id="232" name="Shape 232"/>
          <p:cNvSpPr txBox="1">
            <a:spLocks noGrp="1"/>
          </p:cNvSpPr>
          <p:nvPr>
            <p:ph type="title"/>
          </p:nvPr>
        </p:nvSpPr>
        <p:spPr>
          <a:xfrm>
            <a:off x="609600" y="1176996"/>
            <a:ext cx="2212848" cy="1582621"/>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3" name="Shape 233"/>
          <p:cNvSpPr txBox="1">
            <a:spLocks noGrp="1"/>
          </p:cNvSpPr>
          <p:nvPr>
            <p:ph type="body" idx="1"/>
          </p:nvPr>
        </p:nvSpPr>
        <p:spPr>
          <a:xfrm>
            <a:off x="609600" y="2828785"/>
            <a:ext cx="2209800" cy="217932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50"/>
              </a:spcBef>
              <a:spcAft>
                <a:spcPts val="0"/>
              </a:spcAft>
              <a:buClr>
                <a:schemeClr val="accent3"/>
              </a:buClr>
              <a:buSzPts val="1235"/>
              <a:buFont typeface="Noto Sans Symbols"/>
              <a:buNone/>
              <a:defRPr sz="1300" b="0" i="0" u="none" strike="noStrike" cap="none">
                <a:solidFill>
                  <a:schemeClr val="dk1"/>
                </a:solidFill>
                <a:latin typeface="Constantia"/>
                <a:ea typeface="Constantia"/>
                <a:cs typeface="Constantia"/>
                <a:sym typeface="Constantia"/>
              </a:defRPr>
            </a:lvl1pPr>
            <a:lvl2pPr marL="914400" marR="0" lvl="1" indent="-293369" algn="l" rtl="0">
              <a:lnSpc>
                <a:spcPct val="100000"/>
              </a:lnSpc>
              <a:spcBef>
                <a:spcPts val="240"/>
              </a:spcBef>
              <a:spcAft>
                <a:spcPts val="0"/>
              </a:spcAft>
              <a:buClr>
                <a:schemeClr val="accent1"/>
              </a:buClr>
              <a:buSzPts val="1020"/>
              <a:buFont typeface="Noto Sans Symbols"/>
              <a:buChar char="●"/>
              <a:defRPr sz="1200" b="0" i="0" u="none" strike="noStrike" cap="none">
                <a:solidFill>
                  <a:schemeClr val="dk1"/>
                </a:solidFill>
                <a:latin typeface="Constantia"/>
                <a:ea typeface="Constantia"/>
                <a:cs typeface="Constantia"/>
                <a:sym typeface="Constantia"/>
              </a:defRPr>
            </a:lvl2pPr>
            <a:lvl3pPr marL="1371600" marR="0" lvl="2" indent="-273050" algn="l" rtl="0">
              <a:lnSpc>
                <a:spcPct val="100000"/>
              </a:lnSpc>
              <a:spcBef>
                <a:spcPts val="200"/>
              </a:spcBef>
              <a:spcAft>
                <a:spcPts val="0"/>
              </a:spcAft>
              <a:buClr>
                <a:schemeClr val="accent2"/>
              </a:buClr>
              <a:buSzPts val="700"/>
              <a:buFont typeface="Noto Sans Symbols"/>
              <a:buChar char="●"/>
              <a:defRPr sz="1000" b="0" i="0" u="none" strike="noStrike" cap="none">
                <a:solidFill>
                  <a:schemeClr val="dk1"/>
                </a:solidFill>
                <a:latin typeface="Constantia"/>
                <a:ea typeface="Constantia"/>
                <a:cs typeface="Constantia"/>
                <a:sym typeface="Constantia"/>
              </a:defRPr>
            </a:lvl3pPr>
            <a:lvl4pPr marL="1828800" marR="0" lvl="3" indent="-265747" algn="l" rtl="0">
              <a:lnSpc>
                <a:spcPct val="100000"/>
              </a:lnSpc>
              <a:spcBef>
                <a:spcPts val="180"/>
              </a:spcBef>
              <a:spcAft>
                <a:spcPts val="0"/>
              </a:spcAft>
              <a:buClr>
                <a:schemeClr val="accent3"/>
              </a:buClr>
              <a:buSzPts val="585"/>
              <a:buFont typeface="Noto Sans Symbols"/>
              <a:buChar char="●"/>
              <a:defRPr sz="900" b="0" i="0" u="none" strike="noStrike" cap="none">
                <a:solidFill>
                  <a:schemeClr val="dk1"/>
                </a:solidFill>
                <a:latin typeface="Constantia"/>
                <a:ea typeface="Constantia"/>
                <a:cs typeface="Constantia"/>
                <a:sym typeface="Constantia"/>
              </a:defRPr>
            </a:lvl4pPr>
            <a:lvl5pPr marL="2286000" marR="0" lvl="4" indent="-265747" algn="l" rtl="0">
              <a:lnSpc>
                <a:spcPct val="100000"/>
              </a:lnSpc>
              <a:spcBef>
                <a:spcPts val="180"/>
              </a:spcBef>
              <a:spcAft>
                <a:spcPts val="0"/>
              </a:spcAft>
              <a:buClr>
                <a:schemeClr val="accent4"/>
              </a:buClr>
              <a:buSzPts val="585"/>
              <a:buFont typeface="Noto Sans Symbols"/>
              <a:buChar char="●"/>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34" name="Shape 23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35" name="Shape 23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36" name="Shape 236"/>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237" name="Shape 237"/>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91425" rIns="91425" bIns="91425" anchor="t" anchorCtr="0"/>
          <a:lstStyle>
            <a:lvl1pPr marR="0" lvl="0" algn="l" rtl="0">
              <a:lnSpc>
                <a:spcPct val="100000"/>
              </a:lnSpc>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38" name="Shape 238"/>
          <p:cNvSpPr/>
          <p:nvPr/>
        </p:nvSpPr>
        <p:spPr>
          <a:xfrm rot="10800000" flipH="1">
            <a:off x="-9525" y="5816600"/>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3137"/>
                </a:srgbClr>
              </a:gs>
              <a:gs pos="100000">
                <a:srgbClr val="00E9F7">
                  <a:alpha val="5333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239" name="Shape 239"/>
          <p:cNvSpPr/>
          <p:nvPr/>
        </p:nvSpPr>
        <p:spPr>
          <a:xfrm rot="10800000" flipH="1">
            <a:off x="4381500" y="6219825"/>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8235"/>
                </a:srgbClr>
              </a:gs>
              <a:gs pos="80000">
                <a:srgbClr val="0099E4">
                  <a:alpha val="43137"/>
                </a:srgbClr>
              </a:gs>
              <a:gs pos="100000">
                <a:srgbClr val="0099E4">
                  <a:alpha val="43137"/>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2" name="Shape 242"/>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43" name="Shape 24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44" name="Shape 24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45" name="Shape 24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rot="5400000">
            <a:off x="5052218" y="2491583"/>
            <a:ext cx="5211763" cy="20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8" name="Shape 248"/>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49" name="Shape 24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50" name="Shape 25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51" name="Shape 25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B88B87"/>
              </a:buClr>
              <a:buSzPts val="4100"/>
              <a:buFont typeface="Lucida Sans"/>
              <a:buNone/>
              <a:defRPr sz="4100" b="1" i="0" u="none" strike="noStrike" cap="none">
                <a:solidFill>
                  <a:srgbClr val="B88B87"/>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915" algn="l" rtl="0">
              <a:lnSpc>
                <a:spcPct val="100000"/>
              </a:lnSpc>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lnSpc>
                <a:spcPct val="100000"/>
              </a:lnSpc>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49250" algn="l" rtl="0">
              <a:lnSpc>
                <a:spcPct val="100000"/>
              </a:lnSpc>
              <a:spcBef>
                <a:spcPts val="400"/>
              </a:spcBef>
              <a:spcAft>
                <a:spcPts val="0"/>
              </a:spcAft>
              <a:buClr>
                <a:schemeClr val="lt1"/>
              </a:buClr>
              <a:buSzPts val="1900"/>
              <a:buFont typeface="Noto Sans Symbols"/>
              <a:buChar char="▫"/>
              <a:defRPr sz="2000" b="0" i="0" u="none" strike="noStrike" cap="none">
                <a:solidFill>
                  <a:schemeClr val="lt1"/>
                </a:solidFill>
                <a:latin typeface="Book Antiqua"/>
                <a:ea typeface="Book Antiqua"/>
                <a:cs typeface="Book Antiqua"/>
                <a:sym typeface="Book Antiqua"/>
              </a:defRPr>
            </a:lvl3pPr>
            <a:lvl4pPr marL="1828800" marR="0" lvl="3"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4pPr>
            <a:lvl5pPr marL="2286000" marR="0" lvl="4"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915" algn="l" rtl="0">
              <a:lnSpc>
                <a:spcPct val="100000"/>
              </a:lnSpc>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lnSpc>
                <a:spcPct val="100000"/>
              </a:lnSpc>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49250" algn="l" rtl="0">
              <a:lnSpc>
                <a:spcPct val="100000"/>
              </a:lnSpc>
              <a:spcBef>
                <a:spcPts val="400"/>
              </a:spcBef>
              <a:spcAft>
                <a:spcPts val="0"/>
              </a:spcAft>
              <a:buClr>
                <a:schemeClr val="lt1"/>
              </a:buClr>
              <a:buSzPts val="1900"/>
              <a:buFont typeface="Noto Sans Symbols"/>
              <a:buChar char="▫"/>
              <a:defRPr sz="2000" b="0" i="0" u="none" strike="noStrike" cap="none">
                <a:solidFill>
                  <a:schemeClr val="lt1"/>
                </a:solidFill>
                <a:latin typeface="Book Antiqua"/>
                <a:ea typeface="Book Antiqua"/>
                <a:cs typeface="Book Antiqua"/>
                <a:sym typeface="Book Antiqua"/>
              </a:defRPr>
            </a:lvl3pPr>
            <a:lvl4pPr marL="1828800" marR="0" lvl="3"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4pPr>
            <a:lvl5pPr marL="2286000" marR="0" lvl="4"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7" name="Shape 37"/>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B88B87"/>
              </a:buClr>
              <a:buSzPts val="4100"/>
              <a:buFont typeface="Lucida Sans"/>
              <a:buNone/>
              <a:defRPr sz="4100" b="1" i="0" u="none" strike="noStrike" cap="none">
                <a:solidFill>
                  <a:srgbClr val="B88B87"/>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8" cy="750887"/>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480"/>
              </a:spcBef>
              <a:spcAft>
                <a:spcPts val="0"/>
              </a:spcAft>
              <a:buClr>
                <a:srgbClr val="F9F9F9"/>
              </a:buClr>
              <a:buSzPts val="1560"/>
              <a:buFont typeface="Noto Sans Symbols"/>
              <a:buNone/>
              <a:defRPr sz="2400" b="0" i="0" u="none" strike="noStrike" cap="none">
                <a:solidFill>
                  <a:schemeClr val="lt1"/>
                </a:solidFill>
                <a:latin typeface="Book Antiqua"/>
                <a:ea typeface="Book Antiqua"/>
                <a:cs typeface="Book Antiqua"/>
                <a:sym typeface="Book Antiqua"/>
              </a:defRPr>
            </a:lvl1pPr>
            <a:lvl2pPr marL="914400" marR="0" lvl="1" indent="-228600" algn="l" rtl="0">
              <a:lnSpc>
                <a:spcPct val="100000"/>
              </a:lnSpc>
              <a:spcBef>
                <a:spcPts val="400"/>
              </a:spcBef>
              <a:spcAft>
                <a:spcPts val="0"/>
              </a:spcAft>
              <a:buClr>
                <a:schemeClr val="lt1"/>
              </a:buClr>
              <a:buSzPts val="1600"/>
              <a:buFont typeface="Noto Sans Symbols"/>
              <a:buNone/>
              <a:defRPr sz="2000" b="1" i="0" u="none" strike="noStrike" cap="none">
                <a:solidFill>
                  <a:schemeClr val="lt1"/>
                </a:solidFill>
                <a:latin typeface="Book Antiqua"/>
                <a:ea typeface="Book Antiqua"/>
                <a:cs typeface="Book Antiqua"/>
                <a:sym typeface="Book Antiqua"/>
              </a:defRPr>
            </a:lvl2pPr>
            <a:lvl3pPr marL="1371600" marR="0" lvl="2" indent="-228600" algn="l" rtl="0">
              <a:lnSpc>
                <a:spcPct val="100000"/>
              </a:lnSpc>
              <a:spcBef>
                <a:spcPts val="360"/>
              </a:spcBef>
              <a:spcAft>
                <a:spcPts val="0"/>
              </a:spcAft>
              <a:buClr>
                <a:schemeClr val="lt1"/>
              </a:buClr>
              <a:buSzPts val="1710"/>
              <a:buFont typeface="Noto Sans Symbols"/>
              <a:buNone/>
              <a:defRPr sz="1800" b="1" i="0" u="none" strike="noStrike" cap="none">
                <a:solidFill>
                  <a:schemeClr val="lt1"/>
                </a:solidFill>
                <a:latin typeface="Book Antiqua"/>
                <a:ea typeface="Book Antiqua"/>
                <a:cs typeface="Book Antiqua"/>
                <a:sym typeface="Book Antiqua"/>
              </a:defRPr>
            </a:lvl3pPr>
            <a:lvl4pPr marL="1828800" marR="0" lvl="3" indent="-228600" algn="l" rtl="0">
              <a:lnSpc>
                <a:spcPct val="100000"/>
              </a:lnSpc>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4pPr>
            <a:lvl5pPr marL="2286000" marR="0" lvl="4" indent="-228600" algn="l" rtl="0">
              <a:lnSpc>
                <a:spcPct val="100000"/>
              </a:lnSpc>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3" name="Shape 43"/>
          <p:cNvSpPr txBox="1">
            <a:spLocks noGrp="1"/>
          </p:cNvSpPr>
          <p:nvPr>
            <p:ph type="body" idx="2"/>
          </p:nvPr>
        </p:nvSpPr>
        <p:spPr>
          <a:xfrm>
            <a:off x="4645025" y="1535112"/>
            <a:ext cx="4041775" cy="750887"/>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480"/>
              </a:spcBef>
              <a:spcAft>
                <a:spcPts val="0"/>
              </a:spcAft>
              <a:buClr>
                <a:srgbClr val="F9F9F9"/>
              </a:buClr>
              <a:buSzPts val="1560"/>
              <a:buFont typeface="Noto Sans Symbols"/>
              <a:buNone/>
              <a:defRPr sz="2400" b="0" i="0" u="none" strike="noStrike" cap="none">
                <a:solidFill>
                  <a:schemeClr val="lt1"/>
                </a:solidFill>
                <a:latin typeface="Book Antiqua"/>
                <a:ea typeface="Book Antiqua"/>
                <a:cs typeface="Book Antiqua"/>
                <a:sym typeface="Book Antiqua"/>
              </a:defRPr>
            </a:lvl1pPr>
            <a:lvl2pPr marL="914400" marR="0" lvl="1" indent="-228600" algn="l" rtl="0">
              <a:lnSpc>
                <a:spcPct val="100000"/>
              </a:lnSpc>
              <a:spcBef>
                <a:spcPts val="400"/>
              </a:spcBef>
              <a:spcAft>
                <a:spcPts val="0"/>
              </a:spcAft>
              <a:buClr>
                <a:schemeClr val="lt1"/>
              </a:buClr>
              <a:buSzPts val="1600"/>
              <a:buFont typeface="Noto Sans Symbols"/>
              <a:buNone/>
              <a:defRPr sz="2000" b="1" i="0" u="none" strike="noStrike" cap="none">
                <a:solidFill>
                  <a:schemeClr val="lt1"/>
                </a:solidFill>
                <a:latin typeface="Book Antiqua"/>
                <a:ea typeface="Book Antiqua"/>
                <a:cs typeface="Book Antiqua"/>
                <a:sym typeface="Book Antiqua"/>
              </a:defRPr>
            </a:lvl2pPr>
            <a:lvl3pPr marL="1371600" marR="0" lvl="2" indent="-228600" algn="l" rtl="0">
              <a:lnSpc>
                <a:spcPct val="100000"/>
              </a:lnSpc>
              <a:spcBef>
                <a:spcPts val="360"/>
              </a:spcBef>
              <a:spcAft>
                <a:spcPts val="0"/>
              </a:spcAft>
              <a:buClr>
                <a:schemeClr val="lt1"/>
              </a:buClr>
              <a:buSzPts val="1710"/>
              <a:buFont typeface="Noto Sans Symbols"/>
              <a:buNone/>
              <a:defRPr sz="1800" b="1" i="0" u="none" strike="noStrike" cap="none">
                <a:solidFill>
                  <a:schemeClr val="lt1"/>
                </a:solidFill>
                <a:latin typeface="Book Antiqua"/>
                <a:ea typeface="Book Antiqua"/>
                <a:cs typeface="Book Antiqua"/>
                <a:sym typeface="Book Antiqua"/>
              </a:defRPr>
            </a:lvl3pPr>
            <a:lvl4pPr marL="1828800" marR="0" lvl="3" indent="-228600" algn="l" rtl="0">
              <a:lnSpc>
                <a:spcPct val="100000"/>
              </a:lnSpc>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4pPr>
            <a:lvl5pPr marL="2286000" marR="0" lvl="4" indent="-228600" algn="l" rtl="0">
              <a:lnSpc>
                <a:spcPct val="100000"/>
              </a:lnSpc>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4" name="Shape 44"/>
          <p:cNvSpPr txBox="1">
            <a:spLocks noGrp="1"/>
          </p:cNvSpPr>
          <p:nvPr>
            <p:ph type="body" idx="3"/>
          </p:nvPr>
        </p:nvSpPr>
        <p:spPr>
          <a:xfrm>
            <a:off x="457200" y="2362200"/>
            <a:ext cx="4040188" cy="3763963"/>
          </a:xfrm>
          <a:prstGeom prst="rect">
            <a:avLst/>
          </a:prstGeom>
          <a:noFill/>
          <a:ln>
            <a:noFill/>
          </a:ln>
        </p:spPr>
        <p:txBody>
          <a:bodyPr spcFirstLastPara="1" wrap="square" lIns="91425" tIns="45700" rIns="91425" bIns="45700" anchor="t" anchorCtr="0"/>
          <a:lstStyle>
            <a:lvl1pPr marL="457200" marR="0" lvl="0" indent="-327660" algn="l" rtl="0">
              <a:lnSpc>
                <a:spcPct val="100000"/>
              </a:lnSpc>
              <a:spcBef>
                <a:spcPts val="480"/>
              </a:spcBef>
              <a:spcAft>
                <a:spcPts val="0"/>
              </a:spcAft>
              <a:buClr>
                <a:srgbClr val="F9F9F9"/>
              </a:buClr>
              <a:buSzPts val="1560"/>
              <a:buFont typeface="Noto Sans Symbols"/>
              <a:buChar char="⬜"/>
              <a:defRPr sz="2400" b="0" i="0" u="none" strike="noStrike" cap="none">
                <a:solidFill>
                  <a:schemeClr val="lt1"/>
                </a:solidFill>
                <a:latin typeface="Book Antiqua"/>
                <a:ea typeface="Book Antiqua"/>
                <a:cs typeface="Book Antiqua"/>
                <a:sym typeface="Book Antiqua"/>
              </a:defRPr>
            </a:lvl1pPr>
            <a:lvl2pPr marL="914400" marR="0" lvl="1" indent="-330200" algn="l" rtl="0">
              <a:lnSpc>
                <a:spcPct val="100000"/>
              </a:lnSpc>
              <a:spcBef>
                <a:spcPts val="400"/>
              </a:spcBef>
              <a:spcAft>
                <a:spcPts val="0"/>
              </a:spcAft>
              <a:buClr>
                <a:schemeClr val="lt1"/>
              </a:buClr>
              <a:buSzPts val="1600"/>
              <a:buFont typeface="Noto Sans Symbols"/>
              <a:buChar char="◼"/>
              <a:defRPr sz="2000" b="0" i="0" u="none" strike="noStrike" cap="none">
                <a:solidFill>
                  <a:schemeClr val="lt1"/>
                </a:solidFill>
                <a:latin typeface="Book Antiqua"/>
                <a:ea typeface="Book Antiqua"/>
                <a:cs typeface="Book Antiqua"/>
                <a:sym typeface="Book Antiqua"/>
              </a:defRPr>
            </a:lvl2pPr>
            <a:lvl3pPr marL="1371600" marR="0" lvl="2" indent="-337185" algn="l" rtl="0">
              <a:lnSpc>
                <a:spcPct val="100000"/>
              </a:lnSpc>
              <a:spcBef>
                <a:spcPts val="360"/>
              </a:spcBef>
              <a:spcAft>
                <a:spcPts val="0"/>
              </a:spcAft>
              <a:buClr>
                <a:schemeClr val="lt1"/>
              </a:buClr>
              <a:buSzPts val="1710"/>
              <a:buFont typeface="Noto Sans Symbols"/>
              <a:buChar char="▫"/>
              <a:defRPr sz="1800" b="0" i="0" u="none" strike="noStrike" cap="none">
                <a:solidFill>
                  <a:schemeClr val="lt1"/>
                </a:solidFill>
                <a:latin typeface="Book Antiqua"/>
                <a:ea typeface="Book Antiqua"/>
                <a:cs typeface="Book Antiqua"/>
                <a:sym typeface="Book Antiqua"/>
              </a:defRPr>
            </a:lvl3pPr>
            <a:lvl4pPr marL="1828800" marR="0" lvl="3"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4pPr>
            <a:lvl5pPr marL="2286000" marR="0" lvl="4"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5" name="Shape 45"/>
          <p:cNvSpPr txBox="1">
            <a:spLocks noGrp="1"/>
          </p:cNvSpPr>
          <p:nvPr>
            <p:ph type="body" idx="4"/>
          </p:nvPr>
        </p:nvSpPr>
        <p:spPr>
          <a:xfrm>
            <a:off x="4645025" y="2362200"/>
            <a:ext cx="4041775" cy="3763963"/>
          </a:xfrm>
          <a:prstGeom prst="rect">
            <a:avLst/>
          </a:prstGeom>
          <a:noFill/>
          <a:ln>
            <a:noFill/>
          </a:ln>
        </p:spPr>
        <p:txBody>
          <a:bodyPr spcFirstLastPara="1" wrap="square" lIns="91425" tIns="45700" rIns="91425" bIns="45700" anchor="t" anchorCtr="0"/>
          <a:lstStyle>
            <a:lvl1pPr marL="457200" marR="0" lvl="0" indent="-327660" algn="l" rtl="0">
              <a:lnSpc>
                <a:spcPct val="100000"/>
              </a:lnSpc>
              <a:spcBef>
                <a:spcPts val="480"/>
              </a:spcBef>
              <a:spcAft>
                <a:spcPts val="0"/>
              </a:spcAft>
              <a:buClr>
                <a:srgbClr val="F9F9F9"/>
              </a:buClr>
              <a:buSzPts val="1560"/>
              <a:buFont typeface="Noto Sans Symbols"/>
              <a:buChar char="⬜"/>
              <a:defRPr sz="2400" b="0" i="0" u="none" strike="noStrike" cap="none">
                <a:solidFill>
                  <a:schemeClr val="lt1"/>
                </a:solidFill>
                <a:latin typeface="Book Antiqua"/>
                <a:ea typeface="Book Antiqua"/>
                <a:cs typeface="Book Antiqua"/>
                <a:sym typeface="Book Antiqua"/>
              </a:defRPr>
            </a:lvl1pPr>
            <a:lvl2pPr marL="914400" marR="0" lvl="1" indent="-330200" algn="l" rtl="0">
              <a:lnSpc>
                <a:spcPct val="100000"/>
              </a:lnSpc>
              <a:spcBef>
                <a:spcPts val="400"/>
              </a:spcBef>
              <a:spcAft>
                <a:spcPts val="0"/>
              </a:spcAft>
              <a:buClr>
                <a:schemeClr val="lt1"/>
              </a:buClr>
              <a:buSzPts val="1600"/>
              <a:buFont typeface="Noto Sans Symbols"/>
              <a:buChar char="◼"/>
              <a:defRPr sz="2000" b="0" i="0" u="none" strike="noStrike" cap="none">
                <a:solidFill>
                  <a:schemeClr val="lt1"/>
                </a:solidFill>
                <a:latin typeface="Book Antiqua"/>
                <a:ea typeface="Book Antiqua"/>
                <a:cs typeface="Book Antiqua"/>
                <a:sym typeface="Book Antiqua"/>
              </a:defRPr>
            </a:lvl2pPr>
            <a:lvl3pPr marL="1371600" marR="0" lvl="2" indent="-337185" algn="l" rtl="0">
              <a:lnSpc>
                <a:spcPct val="100000"/>
              </a:lnSpc>
              <a:spcBef>
                <a:spcPts val="360"/>
              </a:spcBef>
              <a:spcAft>
                <a:spcPts val="0"/>
              </a:spcAft>
              <a:buClr>
                <a:schemeClr val="lt1"/>
              </a:buClr>
              <a:buSzPts val="1710"/>
              <a:buFont typeface="Noto Sans Symbols"/>
              <a:buChar char="▫"/>
              <a:defRPr sz="1800" b="0" i="0" u="none" strike="noStrike" cap="none">
                <a:solidFill>
                  <a:schemeClr val="lt1"/>
                </a:solidFill>
                <a:latin typeface="Book Antiqua"/>
                <a:ea typeface="Book Antiqua"/>
                <a:cs typeface="Book Antiqua"/>
                <a:sym typeface="Book Antiqua"/>
              </a:defRPr>
            </a:lvl3pPr>
            <a:lvl4pPr marL="1828800" marR="0" lvl="3"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4pPr>
            <a:lvl5pPr marL="2286000" marR="0" lvl="4"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6" name="Shape 46"/>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B88B87"/>
              </a:buClr>
              <a:buSzPts val="4100"/>
              <a:buFont typeface="Lucida Sans"/>
              <a:buNone/>
              <a:defRPr sz="4100" b="1" i="0" u="none" strike="noStrike" cap="none">
                <a:solidFill>
                  <a:srgbClr val="B88B87"/>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BE8681"/>
              </a:buClr>
              <a:buSzPts val="2200"/>
              <a:buFont typeface="Lucida Sans"/>
              <a:buNone/>
              <a:defRPr sz="2200" b="0" i="0" u="none" strike="noStrike" cap="none">
                <a:solidFill>
                  <a:srgbClr val="BE868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457200" y="1524000"/>
            <a:ext cx="3008313" cy="460216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80"/>
              </a:spcBef>
              <a:spcAft>
                <a:spcPts val="0"/>
              </a:spcAft>
              <a:buClr>
                <a:srgbClr val="F9F9F9"/>
              </a:buClr>
              <a:buSzPts val="910"/>
              <a:buFont typeface="Noto Sans Symbols"/>
              <a:buNone/>
              <a:defRPr sz="1400" b="0" i="0" u="none" strike="noStrike" cap="none">
                <a:solidFill>
                  <a:schemeClr val="lt1"/>
                </a:solidFill>
                <a:latin typeface="Book Antiqua"/>
                <a:ea typeface="Book Antiqua"/>
                <a:cs typeface="Book Antiqua"/>
                <a:sym typeface="Book Antiqua"/>
              </a:defRPr>
            </a:lvl1pPr>
            <a:lvl2pPr marL="914400" marR="0" lvl="1" indent="-228600" algn="l" rtl="0">
              <a:lnSpc>
                <a:spcPct val="100000"/>
              </a:lnSpc>
              <a:spcBef>
                <a:spcPts val="240"/>
              </a:spcBef>
              <a:spcAft>
                <a:spcPts val="0"/>
              </a:spcAft>
              <a:buClr>
                <a:schemeClr val="lt1"/>
              </a:buClr>
              <a:buSzPts val="960"/>
              <a:buFont typeface="Noto Sans Symbols"/>
              <a:buNone/>
              <a:defRPr sz="1200" b="0" i="0" u="none" strike="noStrike" cap="none">
                <a:solidFill>
                  <a:schemeClr val="lt1"/>
                </a:solidFill>
                <a:latin typeface="Book Antiqua"/>
                <a:ea typeface="Book Antiqua"/>
                <a:cs typeface="Book Antiqua"/>
                <a:sym typeface="Book Antiqua"/>
              </a:defRPr>
            </a:lvl2pPr>
            <a:lvl3pPr marL="1371600" marR="0" lvl="2" indent="-228600" algn="l" rtl="0">
              <a:lnSpc>
                <a:spcPct val="100000"/>
              </a:lnSpc>
              <a:spcBef>
                <a:spcPts val="200"/>
              </a:spcBef>
              <a:spcAft>
                <a:spcPts val="0"/>
              </a:spcAft>
              <a:buClr>
                <a:schemeClr val="lt1"/>
              </a:buClr>
              <a:buSzPts val="950"/>
              <a:buFont typeface="Noto Sans Symbols"/>
              <a:buNone/>
              <a:defRPr sz="1000" b="0" i="0" u="none" strike="noStrike" cap="none">
                <a:solidFill>
                  <a:schemeClr val="lt1"/>
                </a:solidFill>
                <a:latin typeface="Book Antiqua"/>
                <a:ea typeface="Book Antiqua"/>
                <a:cs typeface="Book Antiqua"/>
                <a:sym typeface="Book Antiqua"/>
              </a:defRPr>
            </a:lvl3pPr>
            <a:lvl4pPr marL="1828800" marR="0" lvl="3" indent="-228600" algn="l" rtl="0">
              <a:lnSpc>
                <a:spcPct val="100000"/>
              </a:lnSpc>
              <a:spcBef>
                <a:spcPts val="180"/>
              </a:spcBef>
              <a:spcAft>
                <a:spcPts val="0"/>
              </a:spcAft>
              <a:buClr>
                <a:schemeClr val="lt1"/>
              </a:buClr>
              <a:buSzPts val="900"/>
              <a:buFont typeface="Noto Sans Symbols"/>
              <a:buNone/>
              <a:defRPr sz="900" b="0" i="0" u="none" strike="noStrike" cap="none">
                <a:solidFill>
                  <a:schemeClr val="lt1"/>
                </a:solidFill>
                <a:latin typeface="Book Antiqua"/>
                <a:ea typeface="Book Antiqua"/>
                <a:cs typeface="Book Antiqua"/>
                <a:sym typeface="Book Antiqua"/>
              </a:defRPr>
            </a:lvl4pPr>
            <a:lvl5pPr marL="2286000" marR="0" lvl="4" indent="-228600" algn="l" rtl="0">
              <a:lnSpc>
                <a:spcPct val="100000"/>
              </a:lnSpc>
              <a:spcBef>
                <a:spcPts val="180"/>
              </a:spcBef>
              <a:spcAft>
                <a:spcPts val="0"/>
              </a:spcAft>
              <a:buClr>
                <a:schemeClr val="lt1"/>
              </a:buClr>
              <a:buSzPts val="900"/>
              <a:buFont typeface="Noto Sans Symbols"/>
              <a:buNone/>
              <a:defRPr sz="9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1" name="Shape 61"/>
          <p:cNvSpPr txBox="1">
            <a:spLocks noGrp="1"/>
          </p:cNvSpPr>
          <p:nvPr>
            <p:ph type="body" idx="2"/>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35915" algn="l" rtl="0">
              <a:lnSpc>
                <a:spcPct val="100000"/>
              </a:lnSpc>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lnSpc>
                <a:spcPct val="100000"/>
              </a:lnSpc>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lnSpc>
                <a:spcPct val="100000"/>
              </a:lnSpc>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2" name="Shape 6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828800" y="609600"/>
            <a:ext cx="5486400" cy="522288"/>
          </a:xfrm>
          <a:prstGeom prst="rect">
            <a:avLst/>
          </a:prstGeom>
          <a:noFill/>
          <a:ln>
            <a:noFill/>
          </a:ln>
        </p:spPr>
        <p:txBody>
          <a:bodyPr spcFirstLastPara="1" wrap="square" lIns="45700" tIns="45700" rIns="45700" bIns="0" anchor="b" anchorCtr="0"/>
          <a:lstStyle>
            <a:lvl1pPr marR="0" lvl="0" algn="ctr" rtl="0">
              <a:lnSpc>
                <a:spcPct val="100000"/>
              </a:lnSpc>
              <a:spcBef>
                <a:spcPts val="0"/>
              </a:spcBef>
              <a:spcAft>
                <a:spcPts val="0"/>
              </a:spcAft>
              <a:buClr>
                <a:srgbClr val="B88B87"/>
              </a:buClr>
              <a:buSzPts val="2000"/>
              <a:buFont typeface="Lucida Sans"/>
              <a:buNone/>
              <a:defRPr sz="2000" b="1" i="0" u="none" strike="noStrike" cap="none">
                <a:solidFill>
                  <a:srgbClr val="B88B87"/>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1828800" y="1831975"/>
            <a:ext cx="5486400" cy="396240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313"/>
              </a:srgbClr>
            </a:outerShdw>
          </a:effectLst>
        </p:spPr>
        <p:txBody>
          <a:bodyPr spcFirstLastPara="1" wrap="square" lIns="91425" tIns="45700" rIns="91425" bIns="45700" anchor="t" anchorCtr="0"/>
          <a:lstStyle>
            <a:lvl1pPr marR="0" lvl="0" algn="l" rtl="0">
              <a:lnSpc>
                <a:spcPct val="100000"/>
              </a:lnSpc>
              <a:spcBef>
                <a:spcPts val="640"/>
              </a:spcBef>
              <a:spcAft>
                <a:spcPts val="0"/>
              </a:spcAft>
              <a:buClr>
                <a:srgbClr val="F9F9F9"/>
              </a:buClr>
              <a:buSzPts val="2080"/>
              <a:buFont typeface="Noto Sans Symbols"/>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R="0" lvl="2" algn="l" rtl="0">
              <a:lnSpc>
                <a:spcPct val="100000"/>
              </a:lnSpc>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R="0" lvl="3"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R="0" lvl="4"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R="0" lvl="5"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R="0" lvl="6"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R="0" lvl="7"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R="0" lvl="8"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8" name="Shape 68"/>
          <p:cNvSpPr txBox="1">
            <a:spLocks noGrp="1"/>
          </p:cNvSpPr>
          <p:nvPr>
            <p:ph type="body" idx="1"/>
          </p:nvPr>
        </p:nvSpPr>
        <p:spPr>
          <a:xfrm>
            <a:off x="1828800" y="1166787"/>
            <a:ext cx="5486400" cy="530352"/>
          </a:xfrm>
          <a:prstGeom prst="rect">
            <a:avLst/>
          </a:prstGeom>
          <a:noFill/>
          <a:ln>
            <a:noFill/>
          </a:ln>
        </p:spPr>
        <p:txBody>
          <a:bodyPr spcFirstLastPara="1" wrap="square" lIns="45700" tIns="45700" rIns="45700" bIns="45700" anchor="t" anchorCtr="0"/>
          <a:lstStyle>
            <a:lvl1pPr marL="457200" marR="0" lvl="0" indent="-228600" algn="ctr" rtl="0">
              <a:lnSpc>
                <a:spcPct val="100000"/>
              </a:lnSpc>
              <a:spcBef>
                <a:spcPts val="280"/>
              </a:spcBef>
              <a:spcAft>
                <a:spcPts val="0"/>
              </a:spcAft>
              <a:buClr>
                <a:srgbClr val="F9F9F9"/>
              </a:buClr>
              <a:buSzPts val="910"/>
              <a:buFont typeface="Noto Sans Symbols"/>
              <a:buNone/>
              <a:defRPr sz="1400" b="0" i="0" u="none" strike="noStrike" cap="none">
                <a:solidFill>
                  <a:schemeClr val="lt1"/>
                </a:solidFill>
                <a:latin typeface="Book Antiqua"/>
                <a:ea typeface="Book Antiqua"/>
                <a:cs typeface="Book Antiqua"/>
                <a:sym typeface="Book Antiqua"/>
              </a:defRPr>
            </a:lvl1pPr>
            <a:lvl2pPr marL="914400" marR="0" lvl="1" indent="-289560" algn="l" rtl="0">
              <a:lnSpc>
                <a:spcPct val="100000"/>
              </a:lnSpc>
              <a:spcBef>
                <a:spcPts val="240"/>
              </a:spcBef>
              <a:spcAft>
                <a:spcPts val="0"/>
              </a:spcAft>
              <a:buClr>
                <a:schemeClr val="lt1"/>
              </a:buClr>
              <a:buSzPts val="960"/>
              <a:buFont typeface="Noto Sans Symbols"/>
              <a:buChar char="◼"/>
              <a:defRPr sz="1200" b="0" i="0" u="none" strike="noStrike" cap="none">
                <a:solidFill>
                  <a:schemeClr val="lt1"/>
                </a:solidFill>
                <a:latin typeface="Book Antiqua"/>
                <a:ea typeface="Book Antiqua"/>
                <a:cs typeface="Book Antiqua"/>
                <a:sym typeface="Book Antiqua"/>
              </a:defRPr>
            </a:lvl2pPr>
            <a:lvl3pPr marL="1371600" marR="0" lvl="2" indent="-288925" algn="l" rtl="0">
              <a:lnSpc>
                <a:spcPct val="100000"/>
              </a:lnSpc>
              <a:spcBef>
                <a:spcPts val="200"/>
              </a:spcBef>
              <a:spcAft>
                <a:spcPts val="0"/>
              </a:spcAft>
              <a:buClr>
                <a:schemeClr val="lt1"/>
              </a:buClr>
              <a:buSzPts val="950"/>
              <a:buFont typeface="Noto Sans Symbols"/>
              <a:buChar char="▫"/>
              <a:defRPr sz="1000" b="0" i="0" u="none" strike="noStrike" cap="none">
                <a:solidFill>
                  <a:schemeClr val="lt1"/>
                </a:solidFill>
                <a:latin typeface="Book Antiqua"/>
                <a:ea typeface="Book Antiqua"/>
                <a:cs typeface="Book Antiqua"/>
                <a:sym typeface="Book Antiqua"/>
              </a:defRPr>
            </a:lvl3pPr>
            <a:lvl4pPr marL="1828800" marR="0" lvl="3" indent="-285750" algn="l" rtl="0">
              <a:lnSpc>
                <a:spcPct val="100000"/>
              </a:lnSpc>
              <a:spcBef>
                <a:spcPts val="180"/>
              </a:spcBef>
              <a:spcAft>
                <a:spcPts val="0"/>
              </a:spcAft>
              <a:buClr>
                <a:schemeClr val="lt1"/>
              </a:buClr>
              <a:buSzPts val="900"/>
              <a:buFont typeface="Noto Sans Symbols"/>
              <a:buChar char="•"/>
              <a:defRPr sz="900" b="0" i="0" u="none" strike="noStrike" cap="none">
                <a:solidFill>
                  <a:schemeClr val="lt1"/>
                </a:solidFill>
                <a:latin typeface="Book Antiqua"/>
                <a:ea typeface="Book Antiqua"/>
                <a:cs typeface="Book Antiqua"/>
                <a:sym typeface="Book Antiqua"/>
              </a:defRPr>
            </a:lvl4pPr>
            <a:lvl5pPr marL="2286000" marR="0" lvl="4" indent="-285750" algn="l" rtl="0">
              <a:lnSpc>
                <a:spcPct val="100000"/>
              </a:lnSpc>
              <a:spcBef>
                <a:spcPts val="180"/>
              </a:spcBef>
              <a:spcAft>
                <a:spcPts val="0"/>
              </a:spcAft>
              <a:buClr>
                <a:schemeClr val="lt1"/>
              </a:buClr>
              <a:buSzPts val="900"/>
              <a:buFont typeface="Noto Sans Symbols"/>
              <a:buChar char="◾"/>
              <a:defRPr sz="9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9" name="Shape 69"/>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B88B87"/>
              </a:buClr>
              <a:buSzPts val="4100"/>
              <a:buFont typeface="Lucida Sans"/>
              <a:buNone/>
              <a:defRPr sz="4100" b="1" i="0" u="none" strike="noStrike" cap="none">
                <a:solidFill>
                  <a:srgbClr val="B88B87"/>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lstStyle>
            <a:lvl1pPr marL="457200" marR="0" lvl="0" indent="-344170" algn="l" rtl="0">
              <a:lnSpc>
                <a:spcPct val="100000"/>
              </a:lnSpc>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lnSpc>
                <a:spcPct val="100000"/>
              </a:lnSpc>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lnSpc>
                <a:spcPct val="100000"/>
              </a:lnSpc>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lnSpc>
                <a:spcPct val="100000"/>
              </a:lnSpc>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12" name="Shape 1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ABABA"/>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84"/>
        <p:cNvGrpSpPr/>
        <p:nvPr/>
      </p:nvGrpSpPr>
      <p:grpSpPr>
        <a:xfrm>
          <a:off x="0" y="0"/>
          <a:ext cx="0" cy="0"/>
          <a:chOff x="0" y="0"/>
          <a:chExt cx="0" cy="0"/>
        </a:xfrm>
      </p:grpSpPr>
      <p:sp>
        <p:nvSpPr>
          <p:cNvPr id="85" name="Shape 85"/>
          <p:cNvSpPr/>
          <p:nvPr/>
        </p:nvSpPr>
        <p:spPr>
          <a:xfrm>
            <a:off x="-9525" y="-7144"/>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3137"/>
                </a:srgbClr>
              </a:gs>
              <a:gs pos="100000">
                <a:srgbClr val="00E9F7">
                  <a:alpha val="5333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86" name="Shape 86"/>
          <p:cNvSpPr/>
          <p:nvPr/>
        </p:nvSpPr>
        <p:spPr>
          <a:xfrm>
            <a:off x="4381500" y="-7144"/>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8235"/>
                </a:srgbClr>
              </a:gs>
              <a:gs pos="80000">
                <a:srgbClr val="0099E4">
                  <a:alpha val="43137"/>
                </a:srgbClr>
              </a:gs>
              <a:gs pos="100000">
                <a:srgbClr val="0099E4">
                  <a:alpha val="43137"/>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87" name="Shape 87"/>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9" name="Shape 8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90" name="Shape 9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91" name="Shape 9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grpSp>
        <p:nvGrpSpPr>
          <p:cNvPr id="92" name="Shape 92"/>
          <p:cNvGrpSpPr/>
          <p:nvPr/>
        </p:nvGrpSpPr>
        <p:grpSpPr>
          <a:xfrm>
            <a:off x="-29294" y="-16113"/>
            <a:ext cx="9198255" cy="1086266"/>
            <a:chOff x="-29322" y="-1971"/>
            <a:chExt cx="9198255" cy="1086266"/>
          </a:xfrm>
        </p:grpSpPr>
        <p:sp>
          <p:nvSpPr>
            <p:cNvPr id="93" name="Shape 93"/>
            <p:cNvSpPr/>
            <p:nvPr/>
          </p:nvSpPr>
          <p:spPr>
            <a:xfrm rot="-164308">
              <a:off x="-19045" y="216550"/>
              <a:ext cx="9163050" cy="649224"/>
            </a:xfrm>
            <a:custGeom>
              <a:avLst/>
              <a:gdLst/>
              <a:ahLst/>
              <a:cxnLst/>
              <a:rect l="0" t="0" r="0" b="0"/>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94" name="Shape 94"/>
            <p:cNvSpPr/>
            <p:nvPr/>
          </p:nvSpPr>
          <p:spPr>
            <a:xfrm rot="-164308">
              <a:off x="-14309" y="290003"/>
              <a:ext cx="9175812" cy="530352"/>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68"/>
        <p:cNvGrpSpPr/>
        <p:nvPr/>
      </p:nvGrpSpPr>
      <p:grpSpPr>
        <a:xfrm>
          <a:off x="0" y="0"/>
          <a:ext cx="0" cy="0"/>
          <a:chOff x="0" y="0"/>
          <a:chExt cx="0" cy="0"/>
        </a:xfrm>
      </p:grpSpPr>
      <p:sp>
        <p:nvSpPr>
          <p:cNvPr id="169" name="Shape 169"/>
          <p:cNvSpPr/>
          <p:nvPr/>
        </p:nvSpPr>
        <p:spPr>
          <a:xfrm>
            <a:off x="-9525" y="-7144"/>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3137"/>
                </a:srgbClr>
              </a:gs>
              <a:gs pos="100000">
                <a:srgbClr val="00E9F7">
                  <a:alpha val="5333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170" name="Shape 170"/>
          <p:cNvSpPr/>
          <p:nvPr/>
        </p:nvSpPr>
        <p:spPr>
          <a:xfrm>
            <a:off x="4381500" y="-7144"/>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8235"/>
                </a:srgbClr>
              </a:gs>
              <a:gs pos="80000">
                <a:srgbClr val="0099E4">
                  <a:alpha val="43137"/>
                </a:srgbClr>
              </a:gs>
              <a:gs pos="100000">
                <a:srgbClr val="0099E4">
                  <a:alpha val="43137"/>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171" name="Shape 171"/>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73" name="Shape 17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74" name="Shape 17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75" name="Shape 17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grpSp>
        <p:nvGrpSpPr>
          <p:cNvPr id="176" name="Shape 176"/>
          <p:cNvGrpSpPr/>
          <p:nvPr/>
        </p:nvGrpSpPr>
        <p:grpSpPr>
          <a:xfrm>
            <a:off x="-29294" y="-16113"/>
            <a:ext cx="9198255" cy="1086266"/>
            <a:chOff x="-29322" y="-1971"/>
            <a:chExt cx="9198255" cy="1086266"/>
          </a:xfrm>
        </p:grpSpPr>
        <p:sp>
          <p:nvSpPr>
            <p:cNvPr id="177" name="Shape 177"/>
            <p:cNvSpPr/>
            <p:nvPr/>
          </p:nvSpPr>
          <p:spPr>
            <a:xfrm rot="-164308">
              <a:off x="-19045" y="216550"/>
              <a:ext cx="9163050" cy="649224"/>
            </a:xfrm>
            <a:custGeom>
              <a:avLst/>
              <a:gdLst/>
              <a:ahLst/>
              <a:cxnLst/>
              <a:rect l="0" t="0" r="0" b="0"/>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sp>
          <p:nvSpPr>
            <p:cNvPr id="178" name="Shape 178"/>
            <p:cNvSpPr/>
            <p:nvPr/>
          </p:nvSpPr>
          <p:spPr>
            <a:xfrm rot="-164308">
              <a:off x="-14309" y="290003"/>
              <a:ext cx="9175812" cy="530352"/>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p:nvPr/>
        </p:nvSpPr>
        <p:spPr>
          <a:xfrm>
            <a:off x="762000" y="437323"/>
            <a:ext cx="7543800" cy="18091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lt1"/>
                </a:solidFill>
                <a:latin typeface="Arial Black"/>
                <a:ea typeface="Arial Black"/>
                <a:cs typeface="Arial Black"/>
                <a:sym typeface="Arial Black"/>
              </a:rPr>
              <a:t>Be Careful in What You Say or Do</a:t>
            </a:r>
            <a:endParaRPr sz="5400" b="1" i="0" u="none" strike="noStrike" cap="none">
              <a:solidFill>
                <a:schemeClr val="lt1"/>
              </a:solidFill>
              <a:latin typeface="Arial Black"/>
              <a:ea typeface="Arial Black"/>
              <a:cs typeface="Arial Black"/>
              <a:sym typeface="Arial Black"/>
            </a:endParaRPr>
          </a:p>
        </p:txBody>
      </p:sp>
      <p:sp>
        <p:nvSpPr>
          <p:cNvPr id="257" name="Shape 257"/>
          <p:cNvSpPr txBox="1"/>
          <p:nvPr/>
        </p:nvSpPr>
        <p:spPr>
          <a:xfrm>
            <a:off x="825912" y="4853934"/>
            <a:ext cx="7543800" cy="18091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400" b="1" i="1" u="none" strike="noStrike" cap="none">
                <a:solidFill>
                  <a:schemeClr val="lt1"/>
                </a:solidFill>
                <a:latin typeface="Arial Black"/>
                <a:ea typeface="Arial Black"/>
                <a:cs typeface="Arial Black"/>
                <a:sym typeface="Arial Black"/>
              </a:rPr>
              <a:t>Because Someone is Always Watching You</a:t>
            </a:r>
            <a:endParaRPr sz="4400" b="1" i="1" u="none" strike="noStrike" cap="none">
              <a:solidFill>
                <a:schemeClr val="lt1"/>
              </a:solidFill>
              <a:latin typeface="Arial Black"/>
              <a:ea typeface="Arial Black"/>
              <a:cs typeface="Arial Black"/>
              <a:sym typeface="Arial Black"/>
            </a:endParaRPr>
          </a:p>
        </p:txBody>
      </p:sp>
      <p:pic>
        <p:nvPicPr>
          <p:cNvPr id="258" name="Shape 258"/>
          <p:cNvPicPr preferRelativeResize="0"/>
          <p:nvPr/>
        </p:nvPicPr>
        <p:blipFill rotWithShape="1">
          <a:blip r:embed="rId3">
            <a:alphaModFix/>
          </a:blip>
          <a:srcRect/>
          <a:stretch/>
        </p:blipFill>
        <p:spPr>
          <a:xfrm>
            <a:off x="2756453" y="2400669"/>
            <a:ext cx="3789708" cy="2267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500"/>
                                        <p:tgtEl>
                                          <p:spTgt spid="25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8"/>
                                        </p:tgtEl>
                                        <p:attrNameLst>
                                          <p:attrName>style.visibility</p:attrName>
                                        </p:attrNameLst>
                                      </p:cBhvr>
                                      <p:to>
                                        <p:strVal val="visible"/>
                                      </p:to>
                                    </p:set>
                                    <p:animEffect transition="in" filter="fade">
                                      <p:cBhvr>
                                        <p:cTn id="11" dur="3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1018784" y="1829844"/>
            <a:ext cx="7833667" cy="46372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“I tell it like it is (or how I see it)”</a:t>
            </a:r>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“Do what I say and not what I do”</a:t>
            </a:r>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“If people don’t like how I am, then tough—they don’t have to hang out with me”</a:t>
            </a:r>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“Get it off of your chest, you will feel better”</a:t>
            </a:r>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“What I do when no one is watching me is my business and nobody else’s”</a:t>
            </a:r>
            <a:endParaRPr/>
          </a:p>
          <a:p>
            <a:pPr marL="0" marR="0" lvl="0" indent="0" algn="l" rtl="0">
              <a:lnSpc>
                <a:spcPct val="100000"/>
              </a:lnSpc>
              <a:spcBef>
                <a:spcPts val="0"/>
              </a:spcBef>
              <a:spcAft>
                <a:spcPts val="0"/>
              </a:spcAft>
              <a:buClr>
                <a:srgbClr val="000000"/>
              </a:buClr>
              <a:buSzPts val="3200"/>
              <a:buFont typeface="Arial"/>
              <a:buNone/>
            </a:pPr>
            <a:endParaRPr sz="4000" b="1" i="0" u="none" strike="noStrike" cap="none">
              <a:solidFill>
                <a:schemeClr val="lt1"/>
              </a:solidFill>
              <a:latin typeface="Arial"/>
              <a:ea typeface="Arial"/>
              <a:cs typeface="Arial"/>
              <a:sym typeface="Arial"/>
            </a:endParaRPr>
          </a:p>
        </p:txBody>
      </p:sp>
      <p:sp>
        <p:nvSpPr>
          <p:cNvPr id="264" name="Shape 264"/>
          <p:cNvSpPr txBox="1"/>
          <p:nvPr/>
        </p:nvSpPr>
        <p:spPr>
          <a:xfrm>
            <a:off x="747252" y="372273"/>
            <a:ext cx="7543800" cy="13090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000" b="1" i="0" u="none" strike="noStrike" cap="none">
                <a:solidFill>
                  <a:schemeClr val="lt1"/>
                </a:solidFill>
                <a:latin typeface="Arial Black"/>
                <a:ea typeface="Arial Black"/>
                <a:cs typeface="Arial Black"/>
                <a:sym typeface="Arial Black"/>
              </a:rPr>
              <a:t>Be Careful in What You Say or Do</a:t>
            </a:r>
            <a:endParaRPr sz="4000" b="1" i="0" u="none" strike="noStrike" cap="none">
              <a:solidFill>
                <a:schemeClr val="lt1"/>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747252" y="372273"/>
            <a:ext cx="7543800" cy="13090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000" b="1" i="0" u="none" strike="noStrike" cap="none">
                <a:solidFill>
                  <a:schemeClr val="lt1"/>
                </a:solidFill>
                <a:latin typeface="Arial Black"/>
                <a:ea typeface="Arial Black"/>
                <a:cs typeface="Arial Black"/>
                <a:sym typeface="Arial Black"/>
              </a:rPr>
              <a:t>Be Careful in What You Say or Do</a:t>
            </a:r>
            <a:endParaRPr sz="4000" b="1" i="0" u="none" strike="noStrike" cap="none">
              <a:solidFill>
                <a:schemeClr val="lt1"/>
              </a:solidFill>
              <a:latin typeface="Arial Black"/>
              <a:ea typeface="Arial Black"/>
              <a:cs typeface="Arial Black"/>
              <a:sym typeface="Arial Black"/>
            </a:endParaRPr>
          </a:p>
        </p:txBody>
      </p:sp>
      <p:sp>
        <p:nvSpPr>
          <p:cNvPr id="270" name="Shape 270"/>
          <p:cNvSpPr txBox="1"/>
          <p:nvPr/>
        </p:nvSpPr>
        <p:spPr>
          <a:xfrm>
            <a:off x="818368" y="1742163"/>
            <a:ext cx="7620000" cy="47248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Matthew 23</a:t>
            </a:r>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	Teachers of the Law</a:t>
            </a:r>
            <a:endParaRPr/>
          </a:p>
          <a:p>
            <a:pPr marL="1828800" marR="0" lvl="0" indent="-182880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	</a:t>
            </a:r>
            <a:r>
              <a:rPr lang="en-US" sz="2400" b="1" i="0" u="none" strike="noStrike" cap="none">
                <a:solidFill>
                  <a:schemeClr val="lt1"/>
                </a:solidFill>
                <a:latin typeface="Arial"/>
                <a:ea typeface="Arial"/>
                <a:cs typeface="Arial"/>
                <a:sym typeface="Arial"/>
              </a:rPr>
              <a:t>a scribe, one learned in the Jewish Law, a religious teacher, the town-clerk, the secretary of the city, a man of learning</a:t>
            </a:r>
            <a:endParaRPr sz="2400" b="1" i="0" u="none" strike="noStrike" cap="none">
              <a:solidFill>
                <a:schemeClr val="lt1"/>
              </a:solidFill>
              <a:latin typeface="Arial"/>
              <a:ea typeface="Arial"/>
              <a:cs typeface="Arial"/>
              <a:sym typeface="Arial"/>
            </a:endParaRPr>
          </a:p>
          <a:p>
            <a:pPr marL="1828800" marR="0" lvl="0" indent="-1828800" algn="l" rtl="0">
              <a:lnSpc>
                <a:spcPct val="100000"/>
              </a:lnSpc>
              <a:spcBef>
                <a:spcPts val="0"/>
              </a:spcBef>
              <a:spcAft>
                <a:spcPts val="0"/>
              </a:spcAft>
              <a:buNone/>
            </a:pP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	Pharisees</a:t>
            </a:r>
            <a:endParaRPr/>
          </a:p>
          <a:p>
            <a:pPr marL="1828800" marR="0" lvl="0" indent="-182880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	</a:t>
            </a:r>
            <a:r>
              <a:rPr lang="en-US" sz="2400" b="1" i="0" u="none" strike="noStrike" cap="none">
                <a:solidFill>
                  <a:schemeClr val="lt1"/>
                </a:solidFill>
                <a:latin typeface="Arial"/>
                <a:ea typeface="Arial"/>
                <a:cs typeface="Arial"/>
                <a:sym typeface="Arial"/>
              </a:rPr>
              <a:t>a separatist, a purist, someone "separated from sin."</a:t>
            </a: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600" b="1"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p:nvPr/>
        </p:nvSpPr>
        <p:spPr>
          <a:xfrm>
            <a:off x="747252" y="372273"/>
            <a:ext cx="7543800" cy="13090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000" b="1" i="0" u="none" strike="noStrike" cap="none">
                <a:solidFill>
                  <a:schemeClr val="lt1"/>
                </a:solidFill>
                <a:latin typeface="Arial Black"/>
                <a:ea typeface="Arial Black"/>
                <a:cs typeface="Arial Black"/>
                <a:sym typeface="Arial Black"/>
              </a:rPr>
              <a:t>Be Careful in What You Say or Do</a:t>
            </a:r>
            <a:endParaRPr sz="4000" b="1" i="0" u="none" strike="noStrike" cap="none">
              <a:solidFill>
                <a:schemeClr val="lt1"/>
              </a:solidFill>
              <a:latin typeface="Arial Black"/>
              <a:ea typeface="Arial Black"/>
              <a:cs typeface="Arial Black"/>
              <a:sym typeface="Arial Black"/>
            </a:endParaRPr>
          </a:p>
        </p:txBody>
      </p:sp>
      <p:sp>
        <p:nvSpPr>
          <p:cNvPr id="276" name="Shape 276"/>
          <p:cNvSpPr txBox="1"/>
          <p:nvPr/>
        </p:nvSpPr>
        <p:spPr>
          <a:xfrm>
            <a:off x="818368" y="1742163"/>
            <a:ext cx="7620000" cy="7227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Matthew 23</a:t>
            </a:r>
            <a:endParaRPr/>
          </a:p>
          <a:p>
            <a:pPr marL="0" marR="0" lvl="0" indent="0" algn="l" rtl="0">
              <a:lnSpc>
                <a:spcPct val="100000"/>
              </a:lnSpc>
              <a:spcBef>
                <a:spcPts val="0"/>
              </a:spcBef>
              <a:spcAft>
                <a:spcPts val="0"/>
              </a:spcAft>
              <a:buClr>
                <a:srgbClr val="000000"/>
              </a:buClr>
              <a:buSzPts val="2800"/>
              <a:buFont typeface="Arial"/>
              <a:buNone/>
            </a:pPr>
            <a:endParaRPr sz="2600" b="1" i="0" u="none" strike="noStrike" cap="none">
              <a:solidFill>
                <a:schemeClr val="lt1"/>
              </a:solidFill>
              <a:latin typeface="Arial"/>
              <a:ea typeface="Arial"/>
              <a:cs typeface="Arial"/>
              <a:sym typeface="Arial"/>
            </a:endParaRPr>
          </a:p>
        </p:txBody>
      </p:sp>
      <p:pic>
        <p:nvPicPr>
          <p:cNvPr id="277" name="Shape 277"/>
          <p:cNvPicPr preferRelativeResize="0"/>
          <p:nvPr/>
        </p:nvPicPr>
        <p:blipFill rotWithShape="1">
          <a:blip r:embed="rId3">
            <a:alphaModFix/>
          </a:blip>
          <a:srcRect b="12468"/>
          <a:stretch/>
        </p:blipFill>
        <p:spPr>
          <a:xfrm>
            <a:off x="2849220" y="2275812"/>
            <a:ext cx="3634616" cy="41878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p:nvPr/>
        </p:nvSpPr>
        <p:spPr>
          <a:xfrm>
            <a:off x="747252" y="372273"/>
            <a:ext cx="7543800" cy="13090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000" b="1" i="0" u="none" strike="noStrike" cap="none">
                <a:solidFill>
                  <a:schemeClr val="lt1"/>
                </a:solidFill>
                <a:latin typeface="Arial Black"/>
                <a:ea typeface="Arial Black"/>
                <a:cs typeface="Arial Black"/>
                <a:sym typeface="Arial Black"/>
              </a:rPr>
              <a:t>Be Careful in What You Say or Do</a:t>
            </a:r>
            <a:endParaRPr sz="4000" b="1" i="0" u="none" strike="noStrike" cap="none">
              <a:solidFill>
                <a:schemeClr val="lt1"/>
              </a:solidFill>
              <a:latin typeface="Arial Black"/>
              <a:ea typeface="Arial Black"/>
              <a:cs typeface="Arial Black"/>
              <a:sym typeface="Arial Black"/>
            </a:endParaRPr>
          </a:p>
        </p:txBody>
      </p:sp>
      <p:sp>
        <p:nvSpPr>
          <p:cNvPr id="283" name="Shape 283"/>
          <p:cNvSpPr txBox="1"/>
          <p:nvPr/>
        </p:nvSpPr>
        <p:spPr>
          <a:xfrm>
            <a:off x="818368" y="1742163"/>
            <a:ext cx="7620000" cy="47248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Matthew 23:13, 15, 23, 25, 27, 29</a:t>
            </a:r>
            <a:endParaRPr/>
          </a:p>
          <a:p>
            <a:pPr marL="0" marR="0" lvl="0" indent="0" algn="l"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	Hypocrite</a:t>
            </a:r>
            <a:endParaRPr/>
          </a:p>
          <a:p>
            <a:pPr marL="1998663" marR="0" lvl="0" indent="-342900" algn="l" rtl="0">
              <a:lnSpc>
                <a:spcPct val="100000"/>
              </a:lnSpc>
              <a:spcBef>
                <a:spcPts val="0"/>
              </a:spcBef>
              <a:spcAft>
                <a:spcPts val="0"/>
              </a:spcAft>
              <a:buClr>
                <a:schemeClr val="lt1"/>
              </a:buClr>
              <a:buSzPts val="2800"/>
              <a:buFont typeface="Courier New"/>
              <a:buChar char="o"/>
            </a:pPr>
            <a:r>
              <a:rPr lang="en-US" sz="2400" b="1" i="0" u="none" strike="noStrike" cap="none">
                <a:solidFill>
                  <a:schemeClr val="lt1"/>
                </a:solidFill>
                <a:latin typeface="Arial"/>
                <a:ea typeface="Arial"/>
                <a:cs typeface="Arial"/>
                <a:sym typeface="Arial"/>
              </a:rPr>
              <a:t>A hypocrite is an actor/stage-player in religion</a:t>
            </a:r>
            <a:endParaRPr/>
          </a:p>
          <a:p>
            <a:pPr marL="1998663" marR="0" lvl="0" indent="-342900" algn="l" rtl="0">
              <a:lnSpc>
                <a:spcPct val="100000"/>
              </a:lnSpc>
              <a:spcBef>
                <a:spcPts val="0"/>
              </a:spcBef>
              <a:spcAft>
                <a:spcPts val="0"/>
              </a:spcAft>
              <a:buClr>
                <a:schemeClr val="lt1"/>
              </a:buClr>
              <a:buSzPts val="2800"/>
              <a:buFont typeface="Courier New"/>
              <a:buChar char="o"/>
            </a:pPr>
            <a:r>
              <a:rPr lang="en-US" sz="2400" b="1" i="0" u="none" strike="noStrike" cap="none">
                <a:solidFill>
                  <a:schemeClr val="lt1"/>
                </a:solidFill>
                <a:latin typeface="Arial"/>
                <a:ea typeface="Arial"/>
                <a:cs typeface="Arial"/>
                <a:sym typeface="Arial"/>
              </a:rPr>
              <a:t>A performer acting under a mask (i.e. a theater-actor); </a:t>
            </a:r>
            <a:endParaRPr sz="2400" b="1" i="0" u="none" strike="noStrike" cap="none">
              <a:solidFill>
                <a:schemeClr val="lt1"/>
              </a:solidFill>
              <a:latin typeface="Arial"/>
              <a:ea typeface="Arial"/>
              <a:cs typeface="Arial"/>
              <a:sym typeface="Arial"/>
            </a:endParaRPr>
          </a:p>
          <a:p>
            <a:pPr marL="1998663" marR="0" lvl="0" indent="-342900" algn="l" rtl="0">
              <a:lnSpc>
                <a:spcPct val="100000"/>
              </a:lnSpc>
              <a:spcBef>
                <a:spcPts val="0"/>
              </a:spcBef>
              <a:spcAft>
                <a:spcPts val="0"/>
              </a:spcAft>
              <a:buClr>
                <a:schemeClr val="lt1"/>
              </a:buClr>
              <a:buSzPts val="2800"/>
              <a:buFont typeface="Courier New"/>
              <a:buChar char="o"/>
            </a:pPr>
            <a:r>
              <a:rPr lang="en-US" sz="2400" b="1" i="0" u="none" strike="noStrike" cap="none">
                <a:solidFill>
                  <a:schemeClr val="lt1"/>
                </a:solidFill>
                <a:latin typeface="Arial"/>
                <a:ea typeface="Arial"/>
                <a:cs typeface="Arial"/>
                <a:sym typeface="Arial"/>
              </a:rPr>
              <a:t>A two-faced person</a:t>
            </a:r>
            <a:endParaRPr/>
          </a:p>
          <a:p>
            <a:pPr marL="1998663" marR="0" lvl="0" indent="-342900" algn="l" rtl="0">
              <a:lnSpc>
                <a:spcPct val="100000"/>
              </a:lnSpc>
              <a:spcBef>
                <a:spcPts val="0"/>
              </a:spcBef>
              <a:spcAft>
                <a:spcPts val="0"/>
              </a:spcAft>
              <a:buClr>
                <a:schemeClr val="lt1"/>
              </a:buClr>
              <a:buSzPts val="2800"/>
              <a:buFont typeface="Courier New"/>
              <a:buChar char="o"/>
            </a:pPr>
            <a:r>
              <a:rPr lang="en-US" sz="2400" b="1" i="0" u="none" strike="noStrike" cap="none">
                <a:solidFill>
                  <a:schemeClr val="lt1"/>
                </a:solidFill>
                <a:latin typeface="Arial"/>
                <a:ea typeface="Arial"/>
                <a:cs typeface="Arial"/>
                <a:sym typeface="Arial"/>
              </a:rPr>
              <a:t>One whose profession does not match their practice – i.e. someone who "says one thing but does another." </a:t>
            </a: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	</a:t>
            </a: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600" b="1"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747252" y="372273"/>
            <a:ext cx="7543800" cy="13090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000" b="1" i="0" u="none" strike="noStrike" cap="none">
                <a:solidFill>
                  <a:schemeClr val="lt1"/>
                </a:solidFill>
                <a:latin typeface="Arial Black"/>
                <a:ea typeface="Arial Black"/>
                <a:cs typeface="Arial Black"/>
                <a:sym typeface="Arial Black"/>
              </a:rPr>
              <a:t>Be Careful in What You Say or Do</a:t>
            </a:r>
            <a:endParaRPr sz="4000" b="1" i="0" u="none" strike="noStrike" cap="none">
              <a:solidFill>
                <a:schemeClr val="lt1"/>
              </a:solidFill>
              <a:latin typeface="Arial Black"/>
              <a:ea typeface="Arial Black"/>
              <a:cs typeface="Arial Black"/>
              <a:sym typeface="Arial Black"/>
            </a:endParaRPr>
          </a:p>
        </p:txBody>
      </p:sp>
      <p:sp>
        <p:nvSpPr>
          <p:cNvPr id="289" name="Shape 289"/>
          <p:cNvSpPr txBox="1"/>
          <p:nvPr/>
        </p:nvSpPr>
        <p:spPr>
          <a:xfrm>
            <a:off x="818368" y="1742163"/>
            <a:ext cx="7620000" cy="47248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Matthew 23:13-32</a:t>
            </a:r>
            <a:endParaRPr/>
          </a:p>
          <a:p>
            <a:pPr marL="0" marR="0" lvl="0" indent="0" algn="l"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  Wo to You Hypocrites</a:t>
            </a:r>
            <a:endParaRPr/>
          </a:p>
          <a:p>
            <a:pPr marL="966788" marR="0" lvl="0" indent="-396875" algn="l" rtl="0">
              <a:lnSpc>
                <a:spcPct val="100000"/>
              </a:lnSpc>
              <a:spcBef>
                <a:spcPts val="0"/>
              </a:spcBef>
              <a:spcAft>
                <a:spcPts val="0"/>
              </a:spcAft>
              <a:buClr>
                <a:schemeClr val="lt1"/>
              </a:buClr>
              <a:buSzPts val="2800"/>
              <a:buFont typeface="Courier New"/>
              <a:buChar char="o"/>
            </a:pPr>
            <a:r>
              <a:rPr lang="en-US" sz="2400" b="1" i="0" u="none" strike="noStrike" cap="none">
                <a:solidFill>
                  <a:schemeClr val="lt1"/>
                </a:solidFill>
                <a:latin typeface="Arial"/>
                <a:ea typeface="Arial"/>
                <a:cs typeface="Arial"/>
                <a:sym typeface="Arial"/>
              </a:rPr>
              <a:t>You clean up what is on the outside but inside is greed and self-indulgence (v. 25-26)</a:t>
            </a:r>
            <a:endParaRPr/>
          </a:p>
          <a:p>
            <a:pPr marL="966788" marR="0" lvl="0" indent="-396875" algn="l" rtl="0">
              <a:lnSpc>
                <a:spcPct val="100000"/>
              </a:lnSpc>
              <a:spcBef>
                <a:spcPts val="0"/>
              </a:spcBef>
              <a:spcAft>
                <a:spcPts val="0"/>
              </a:spcAft>
              <a:buClr>
                <a:schemeClr val="lt1"/>
              </a:buClr>
              <a:buSzPts val="2800"/>
              <a:buFont typeface="Courier New"/>
              <a:buChar char="o"/>
            </a:pPr>
            <a:r>
              <a:rPr lang="en-US" sz="2400" b="1" i="0" u="none" strike="noStrike" cap="none">
                <a:solidFill>
                  <a:schemeClr val="lt1"/>
                </a:solidFill>
                <a:latin typeface="Arial"/>
                <a:ea typeface="Arial"/>
                <a:cs typeface="Arial"/>
                <a:sym typeface="Arial"/>
              </a:rPr>
              <a:t>You make the outside appear beautiful and righteous but inside are full of wickedness and hypocrisy (v. 27-28)</a:t>
            </a: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	</a:t>
            </a: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600" b="1"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747252" y="372273"/>
            <a:ext cx="7543800" cy="13090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000" b="1" i="0" u="none" strike="noStrike" cap="none">
                <a:solidFill>
                  <a:schemeClr val="lt1"/>
                </a:solidFill>
                <a:latin typeface="Arial Black"/>
                <a:ea typeface="Arial Black"/>
                <a:cs typeface="Arial Black"/>
                <a:sym typeface="Arial Black"/>
              </a:rPr>
              <a:t>Be Careful in What You Say or Do</a:t>
            </a:r>
            <a:endParaRPr sz="4000" b="1" i="0" u="none" strike="noStrike" cap="none">
              <a:solidFill>
                <a:schemeClr val="lt1"/>
              </a:solidFill>
              <a:latin typeface="Arial Black"/>
              <a:ea typeface="Arial Black"/>
              <a:cs typeface="Arial Black"/>
              <a:sym typeface="Arial Black"/>
            </a:endParaRPr>
          </a:p>
        </p:txBody>
      </p:sp>
      <p:sp>
        <p:nvSpPr>
          <p:cNvPr id="295" name="Shape 295"/>
          <p:cNvSpPr txBox="1"/>
          <p:nvPr/>
        </p:nvSpPr>
        <p:spPr>
          <a:xfrm>
            <a:off x="818368" y="1742163"/>
            <a:ext cx="7620000" cy="47248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Luke 6:45</a:t>
            </a:r>
            <a:endParaRPr/>
          </a:p>
          <a:p>
            <a:pPr marL="0" marR="0" lvl="0" indent="0" algn="l" rtl="0">
              <a:lnSpc>
                <a:spcPct val="100000"/>
              </a:lnSpc>
              <a:spcBef>
                <a:spcPts val="0"/>
              </a:spcBef>
              <a:spcAft>
                <a:spcPts val="0"/>
              </a:spcAft>
              <a:buNone/>
            </a:pPr>
            <a:r>
              <a:rPr lang="en-US" sz="2800" b="1" i="0" u="none" strike="noStrike" cap="none" baseline="30000">
                <a:solidFill>
                  <a:schemeClr val="lt1"/>
                </a:solidFill>
                <a:latin typeface="Arial"/>
                <a:ea typeface="Arial"/>
                <a:cs typeface="Arial"/>
                <a:sym typeface="Arial"/>
              </a:rPr>
              <a:t>45 </a:t>
            </a:r>
            <a:r>
              <a:rPr lang="en-US" sz="2800" b="1" i="0" u="none" strike="noStrike" cap="none">
                <a:solidFill>
                  <a:schemeClr val="lt1"/>
                </a:solidFill>
                <a:latin typeface="Arial"/>
                <a:ea typeface="Arial"/>
                <a:cs typeface="Arial"/>
                <a:sym typeface="Arial"/>
              </a:rPr>
              <a:t>A good man brings good things out of the good stored up in his heart, and an evil man brings evil things out of the evil stored up in his heart. For the mouth speaks what the heart is full of.	</a:t>
            </a: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600" b="1"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747252" y="372273"/>
            <a:ext cx="7543800" cy="13090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000" b="1" i="0" u="none" strike="noStrike" cap="none">
                <a:solidFill>
                  <a:schemeClr val="lt1"/>
                </a:solidFill>
                <a:latin typeface="Arial Black"/>
                <a:ea typeface="Arial Black"/>
                <a:cs typeface="Arial Black"/>
                <a:sym typeface="Arial Black"/>
              </a:rPr>
              <a:t>Be Careful in What You Say or Do</a:t>
            </a:r>
            <a:endParaRPr sz="4000" b="1" i="0" u="none" strike="noStrike" cap="none">
              <a:solidFill>
                <a:schemeClr val="lt1"/>
              </a:solidFill>
              <a:latin typeface="Arial Black"/>
              <a:ea typeface="Arial Black"/>
              <a:cs typeface="Arial Black"/>
              <a:sym typeface="Arial Black"/>
            </a:endParaRPr>
          </a:p>
        </p:txBody>
      </p:sp>
      <p:sp>
        <p:nvSpPr>
          <p:cNvPr id="301" name="Shape 301"/>
          <p:cNvSpPr txBox="1"/>
          <p:nvPr/>
        </p:nvSpPr>
        <p:spPr>
          <a:xfrm>
            <a:off x="818368" y="2033711"/>
            <a:ext cx="7620000" cy="6962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Psalm 139:23-24</a:t>
            </a:r>
            <a:r>
              <a:rPr lang="en-US" sz="2800" b="0" i="0" u="none" strike="noStrike" cap="none">
                <a:solidFill>
                  <a:srgbClr val="000000"/>
                </a:solidFill>
                <a:latin typeface="Arial"/>
                <a:ea typeface="Arial"/>
                <a:cs typeface="Arial"/>
                <a:sym typeface="Arial"/>
              </a:rPr>
              <a:t/>
            </a:r>
            <a:br>
              <a:rPr lang="en-US" sz="2800" b="0" i="0" u="none" strike="noStrike" cap="none">
                <a:solidFill>
                  <a:srgbClr val="000000"/>
                </a:solidFill>
                <a:latin typeface="Arial"/>
                <a:ea typeface="Arial"/>
                <a:cs typeface="Arial"/>
                <a:sym typeface="Arial"/>
              </a:rPr>
            </a:br>
            <a:endParaRPr sz="2800" b="1" i="0" u="none" strike="noStrike" cap="none">
              <a:solidFill>
                <a:schemeClr val="lt1"/>
              </a:solidFill>
              <a:latin typeface="Arial"/>
              <a:ea typeface="Arial"/>
              <a:cs typeface="Arial"/>
              <a:sym typeface="Arial"/>
            </a:endParaRPr>
          </a:p>
        </p:txBody>
      </p:sp>
      <p:sp>
        <p:nvSpPr>
          <p:cNvPr id="302" name="Shape 302"/>
          <p:cNvSpPr/>
          <p:nvPr/>
        </p:nvSpPr>
        <p:spPr>
          <a:xfrm>
            <a:off x="1192695" y="2951947"/>
            <a:ext cx="7394713" cy="267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baseline="30000">
                <a:solidFill>
                  <a:schemeClr val="lt1"/>
                </a:solidFill>
                <a:latin typeface="Arial"/>
                <a:ea typeface="Arial"/>
                <a:cs typeface="Arial"/>
                <a:sym typeface="Arial"/>
              </a:rPr>
              <a:t>23</a:t>
            </a:r>
            <a:r>
              <a:rPr lang="en-US" sz="2800" b="1" i="0" u="none" strike="noStrike" cap="none">
                <a:solidFill>
                  <a:schemeClr val="lt1"/>
                </a:solidFill>
                <a:latin typeface="Arial"/>
                <a:ea typeface="Arial"/>
                <a:cs typeface="Arial"/>
                <a:sym typeface="Arial"/>
              </a:rPr>
              <a:t> Search me, God, and know my heart;</a:t>
            </a:r>
            <a:br>
              <a:rPr lang="en-US" sz="2800" b="1" i="0" u="none" strike="noStrike" cap="none">
                <a:solidFill>
                  <a:schemeClr val="lt1"/>
                </a:solidFill>
                <a:latin typeface="Arial"/>
                <a:ea typeface="Arial"/>
                <a:cs typeface="Arial"/>
                <a:sym typeface="Arial"/>
              </a:rPr>
            </a:br>
            <a:r>
              <a:rPr lang="en-US" sz="2800" b="1" i="0" u="none" strike="noStrike" cap="none">
                <a:solidFill>
                  <a:schemeClr val="lt1"/>
                </a:solidFill>
                <a:latin typeface="Arial"/>
                <a:ea typeface="Arial"/>
                <a:cs typeface="Arial"/>
                <a:sym typeface="Arial"/>
              </a:rPr>
              <a:t>    test me and know my anxious thoughts.</a:t>
            </a:r>
            <a:endParaRPr/>
          </a:p>
          <a:p>
            <a:pPr marL="0" marR="0" lvl="0" indent="0" algn="l" rtl="0">
              <a:lnSpc>
                <a:spcPct val="100000"/>
              </a:lnSpc>
              <a:spcBef>
                <a:spcPts val="0"/>
              </a:spcBef>
              <a:spcAft>
                <a:spcPts val="0"/>
              </a:spcAft>
              <a:buNone/>
            </a:pPr>
            <a:r>
              <a:rPr lang="en-US" sz="2800" b="1" i="0" u="none" strike="noStrike" cap="none" baseline="30000">
                <a:solidFill>
                  <a:schemeClr val="lt1"/>
                </a:solidFill>
                <a:latin typeface="Arial"/>
                <a:ea typeface="Arial"/>
                <a:cs typeface="Arial"/>
                <a:sym typeface="Arial"/>
              </a:rPr>
              <a:t>24 </a:t>
            </a:r>
            <a:r>
              <a:rPr lang="en-US" sz="2800" b="1" i="0" u="none" strike="noStrike" cap="none">
                <a:solidFill>
                  <a:schemeClr val="lt1"/>
                </a:solidFill>
                <a:latin typeface="Arial"/>
                <a:ea typeface="Arial"/>
                <a:cs typeface="Arial"/>
                <a:sym typeface="Arial"/>
              </a:rPr>
              <a:t>See if there is any offensive way in me,</a:t>
            </a:r>
            <a:br>
              <a:rPr lang="en-US" sz="2800" b="1" i="0" u="none" strike="noStrike" cap="none">
                <a:solidFill>
                  <a:schemeClr val="lt1"/>
                </a:solidFill>
                <a:latin typeface="Arial"/>
                <a:ea typeface="Arial"/>
                <a:cs typeface="Arial"/>
                <a:sym typeface="Arial"/>
              </a:rPr>
            </a:br>
            <a:r>
              <a:rPr lang="en-US" sz="2800" b="1" i="0" u="none" strike="noStrike" cap="none">
                <a:solidFill>
                  <a:schemeClr val="lt1"/>
                </a:solidFill>
                <a:latin typeface="Arial"/>
                <a:ea typeface="Arial"/>
                <a:cs typeface="Arial"/>
                <a:sym typeface="Arial"/>
              </a:rPr>
              <a:t>    and lead me in the way everlasting.</a:t>
            </a:r>
            <a:endParaRPr/>
          </a:p>
          <a:p>
            <a:pPr marL="0" marR="0" lvl="0" indent="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
            </a:r>
            <a:br>
              <a:rPr lang="en-US" sz="2800" b="1" i="0" u="none" strike="noStrike" cap="none">
                <a:solidFill>
                  <a:schemeClr val="lt1"/>
                </a:solidFill>
                <a:latin typeface="Arial"/>
                <a:ea typeface="Arial"/>
                <a:cs typeface="Arial"/>
                <a:sym typeface="Arial"/>
              </a:rPr>
            </a:br>
            <a:endParaRPr sz="28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animEffect transition="in" filter="fade">
                                      <p:cBhvr>
                                        <p:cTn id="7" dur="500"/>
                                        <p:tgtEl>
                                          <p:spTgt spid="3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2">
                                            <p:txEl>
                                              <p:pRg st="1" end="1"/>
                                            </p:txEl>
                                          </p:spTgt>
                                        </p:tgtEl>
                                        <p:attrNameLst>
                                          <p:attrName>style.visibility</p:attrName>
                                        </p:attrNameLst>
                                      </p:cBhvr>
                                      <p:to>
                                        <p:strVal val="visible"/>
                                      </p:to>
                                    </p:set>
                                    <p:animEffect transition="in" filter="fade">
                                      <p:cBhvr>
                                        <p:cTn id="12" dur="500"/>
                                        <p:tgtEl>
                                          <p:spTgt spid="3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
                                            <p:txEl>
                                              <p:pRg st="2" end="2"/>
                                            </p:txEl>
                                          </p:spTgt>
                                        </p:tgtEl>
                                        <p:attrNameLst>
                                          <p:attrName>style.visibility</p:attrName>
                                        </p:attrNameLst>
                                      </p:cBhvr>
                                      <p:to>
                                        <p:strVal val="visible"/>
                                      </p:to>
                                    </p:set>
                                    <p:animEffect transition="in" filter="fade">
                                      <p:cBhvr>
                                        <p:cTn id="17" dur="500"/>
                                        <p:tgtEl>
                                          <p:spTgt spid="3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p:nvPr/>
        </p:nvSpPr>
        <p:spPr>
          <a:xfrm>
            <a:off x="747252" y="372273"/>
            <a:ext cx="7543800" cy="13090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4000" b="1" i="0" u="none" strike="noStrike" cap="none">
                <a:solidFill>
                  <a:schemeClr val="lt1"/>
                </a:solidFill>
                <a:latin typeface="Arial Black"/>
                <a:ea typeface="Arial Black"/>
                <a:cs typeface="Arial Black"/>
                <a:sym typeface="Arial Black"/>
              </a:rPr>
              <a:t>Be Careful in What You Say or Do</a:t>
            </a:r>
            <a:endParaRPr sz="4000" b="1" i="0" u="none" strike="noStrike" cap="none">
              <a:solidFill>
                <a:schemeClr val="lt1"/>
              </a:solidFill>
              <a:latin typeface="Arial Black"/>
              <a:ea typeface="Arial Black"/>
              <a:cs typeface="Arial Black"/>
              <a:sym typeface="Arial Black"/>
            </a:endParaRPr>
          </a:p>
        </p:txBody>
      </p:sp>
      <p:sp>
        <p:nvSpPr>
          <p:cNvPr id="308" name="Shape 308"/>
          <p:cNvSpPr txBox="1"/>
          <p:nvPr/>
        </p:nvSpPr>
        <p:spPr>
          <a:xfrm>
            <a:off x="818368" y="2033711"/>
            <a:ext cx="7620000" cy="6962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Psalm 19:14</a:t>
            </a:r>
            <a:r>
              <a:rPr lang="en-US" sz="2800" b="0" i="0" u="none" strike="noStrike" cap="none">
                <a:solidFill>
                  <a:srgbClr val="000000"/>
                </a:solidFill>
                <a:latin typeface="Arial"/>
                <a:ea typeface="Arial"/>
                <a:cs typeface="Arial"/>
                <a:sym typeface="Arial"/>
              </a:rPr>
              <a:t/>
            </a:r>
            <a:br>
              <a:rPr lang="en-US" sz="2800" b="0" i="0" u="none" strike="noStrike" cap="none">
                <a:solidFill>
                  <a:srgbClr val="000000"/>
                </a:solidFill>
                <a:latin typeface="Arial"/>
                <a:ea typeface="Arial"/>
                <a:cs typeface="Arial"/>
                <a:sym typeface="Arial"/>
              </a:rPr>
            </a:br>
            <a:endParaRPr sz="2800" b="1" i="0" u="none" strike="noStrike" cap="none">
              <a:solidFill>
                <a:schemeClr val="lt1"/>
              </a:solidFill>
              <a:latin typeface="Arial"/>
              <a:ea typeface="Arial"/>
              <a:cs typeface="Arial"/>
              <a:sym typeface="Arial"/>
            </a:endParaRPr>
          </a:p>
        </p:txBody>
      </p:sp>
      <p:sp>
        <p:nvSpPr>
          <p:cNvPr id="309" name="Shape 309"/>
          <p:cNvSpPr/>
          <p:nvPr/>
        </p:nvSpPr>
        <p:spPr>
          <a:xfrm>
            <a:off x="1192695" y="2951947"/>
            <a:ext cx="7394713" cy="18158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May these words of my mouth and this meditation of my heart be pleasing in your sight, LORD, my Rock and my Redeemer.</a:t>
            </a:r>
            <a:br>
              <a:rPr lang="en-US" sz="2800" b="1" i="0" u="none" strike="noStrike" cap="none">
                <a:solidFill>
                  <a:schemeClr val="lt1"/>
                </a:solidFill>
                <a:latin typeface="Arial"/>
                <a:ea typeface="Arial"/>
                <a:cs typeface="Arial"/>
                <a:sym typeface="Arial"/>
              </a:rPr>
            </a:br>
            <a:endParaRPr sz="28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animEffect transition="in" filter="fade">
                                      <p:cBhvr>
                                        <p:cTn id="7" dur="500"/>
                                        <p:tgtEl>
                                          <p:spTgt spid="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pex">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Words>
  <PresentationFormat>On-screen Show (4:3)</PresentationFormat>
  <Paragraphs>46</Paragraphs>
  <Slides>9</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Arial Black</vt:lpstr>
      <vt:lpstr>Courier New</vt:lpstr>
      <vt:lpstr>Calibri</vt:lpstr>
      <vt:lpstr>Lucida Sans</vt:lpstr>
      <vt:lpstr>Book Antiqua</vt:lpstr>
      <vt:lpstr>Noto Sans Symbols</vt:lpstr>
      <vt:lpstr>Constantia</vt:lpstr>
      <vt:lpstr>Apex</vt:lpstr>
      <vt:lpstr>Flow</vt:lpstr>
      <vt:lpstr>1_Flow</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cp:revision>
  <dcterms:modified xsi:type="dcterms:W3CDTF">2018-07-10T18:54:56Z</dcterms:modified>
</cp:coreProperties>
</file>