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0" r:id="rId9"/>
    <p:sldId id="266" r:id="rId10"/>
    <p:sldId id="268" r:id="rId11"/>
    <p:sldId id="269" r:id="rId12"/>
    <p:sldId id="267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899CA-5188-4C71-AEC0-48D6407B208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BAB36-6BCD-48B7-935D-0DB0939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</a:t>
            </a:r>
            <a:r>
              <a:rPr lang="en-US" dirty="0" smtClean="0"/>
              <a:t>lend a hand along with, take interest in (a thing) along with (others), assist jointly to perform some task, cooperate with, take my share in, help, aid.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BAB36-6BCD-48B7-935D-0DB0939082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BAB36-6BCD-48B7-935D-0DB093908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BAB36-6BCD-48B7-935D-0DB0939082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Predestined-to predetermine, decide beforehand</a:t>
            </a:r>
            <a:endParaRPr lang="en-US" dirty="0" smtClean="0"/>
          </a:p>
          <a:p>
            <a:r>
              <a:rPr lang="en-US" dirty="0" smtClean="0"/>
              <a:t>Called</a:t>
            </a:r>
            <a:r>
              <a:rPr lang="en-US" baseline="0" dirty="0" smtClean="0"/>
              <a:t>-invited</a:t>
            </a:r>
          </a:p>
          <a:p>
            <a:r>
              <a:rPr lang="en-US" baseline="0" dirty="0" smtClean="0"/>
              <a:t>Justified-made right; free of all guilt and charges</a:t>
            </a:r>
          </a:p>
          <a:p>
            <a:r>
              <a:rPr lang="en-US" baseline="0" dirty="0" smtClean="0"/>
              <a:t>Glorified-</a:t>
            </a:r>
            <a:r>
              <a:rPr lang="en-US" dirty="0" smtClean="0"/>
              <a:t>to ascribe </a:t>
            </a:r>
            <a:r>
              <a:rPr lang="en-US" i="1" dirty="0" smtClean="0"/>
              <a:t>weight</a:t>
            </a:r>
            <a:r>
              <a:rPr lang="en-US" dirty="0" smtClean="0"/>
              <a:t> by recognizing real </a:t>
            </a:r>
            <a:r>
              <a:rPr lang="en-US" i="1" dirty="0" smtClean="0"/>
              <a:t>substance</a:t>
            </a:r>
            <a:r>
              <a:rPr lang="en-US" dirty="0" smtClean="0"/>
              <a:t> (</a:t>
            </a:r>
            <a:r>
              <a:rPr lang="en-US" i="1" dirty="0" smtClean="0"/>
              <a:t>value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BAB36-6BCD-48B7-935D-0DB0939082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9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87BE-9AB8-4ED1-AA84-A8EF6F25119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0ADE-51E1-4C40-8CAA-D796042CF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238"/>
            <a:ext cx="9144000" cy="3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610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Romans 8:26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The Spirit Himself </a:t>
            </a:r>
            <a:r>
              <a:rPr lang="en-US" sz="3200" b="1" dirty="0" smtClean="0">
                <a:solidFill>
                  <a:srgbClr val="FFFF00"/>
                </a:solidFill>
              </a:rPr>
              <a:t>intercedes</a:t>
            </a:r>
            <a:r>
              <a:rPr lang="en-US" sz="3200" b="1" dirty="0" smtClean="0">
                <a:solidFill>
                  <a:schemeClr val="bg1"/>
                </a:solidFill>
              </a:rPr>
              <a:t> for us with groans that words cannot express.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Intercedes-</a:t>
            </a:r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Holy Spirit </a:t>
            </a:r>
            <a:r>
              <a:rPr lang="en-US" sz="3200" b="1" dirty="0" smtClean="0">
                <a:solidFill>
                  <a:schemeClr val="bg1"/>
                </a:solidFill>
              </a:rPr>
              <a:t>intercedes (makes petition for, confers benefit) </a:t>
            </a:r>
            <a:r>
              <a:rPr lang="en-US" sz="3200" b="1" dirty="0">
                <a:solidFill>
                  <a:schemeClr val="bg1"/>
                </a:solidFill>
              </a:rPr>
              <a:t>in every scene of our lives so we can "come in line with" the Lord's eternal </a:t>
            </a:r>
            <a:r>
              <a:rPr lang="en-US" sz="3200" b="1" dirty="0" smtClean="0">
                <a:solidFill>
                  <a:schemeClr val="bg1"/>
                </a:solidFill>
              </a:rPr>
              <a:t>purpose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7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Romans 8:27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The Spirit </a:t>
            </a:r>
            <a:r>
              <a:rPr lang="en-US" sz="3200" b="1" dirty="0" smtClean="0">
                <a:solidFill>
                  <a:srgbClr val="FFFF00"/>
                </a:solidFill>
              </a:rPr>
              <a:t>intercedes</a:t>
            </a:r>
            <a:r>
              <a:rPr lang="en-US" sz="3200" b="1" dirty="0" smtClean="0">
                <a:solidFill>
                  <a:schemeClr val="bg1"/>
                </a:solidFill>
              </a:rPr>
              <a:t> for the saints in accordance with God’s will.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Intercedes-</a:t>
            </a:r>
            <a:r>
              <a:rPr lang="en-US" sz="3200" b="1" dirty="0" smtClean="0">
                <a:solidFill>
                  <a:schemeClr val="bg1"/>
                </a:solidFill>
              </a:rPr>
              <a:t>to go and meet a person to converse, consult, to intervene ("intersect with")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"to strike, hit the bulls-eye" ("spot on").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Accordingly, antonym of "to miss the mark, sin"</a:t>
            </a:r>
          </a:p>
        </p:txBody>
      </p:sp>
    </p:spTree>
    <p:extLst>
      <p:ext uri="{BB962C8B-B14F-4D97-AF65-F5344CB8AC3E}">
        <p14:creationId xmlns:p14="http://schemas.microsoft.com/office/powerpoint/2010/main" val="32621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4928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Romans 8:28-30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In all things, God works for the good of those who love Him, who have been called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We are predestined to be like Jesus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 We are called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    We are justified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       We are glorified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7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788616"/>
            <a:ext cx="5410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Frustrated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Discouraged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Heartsick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8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7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9803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Psalm 107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 psalm of despair and hope </a:t>
            </a:r>
          </a:p>
        </p:txBody>
      </p:sp>
    </p:spTree>
    <p:extLst>
      <p:ext uri="{BB962C8B-B14F-4D97-AF65-F5344CB8AC3E}">
        <p14:creationId xmlns:p14="http://schemas.microsoft.com/office/powerpoint/2010/main" val="42504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Psalm 107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v. 4-Some wandered in desert wastelands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v. 10-Some sat in darkness and deepest gloom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v. 17-Some became fools through their rebellious ways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v. 23-Others went out on the sea in ships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Psalm 107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v. 6, 13, 19, 28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They cried out to the Lord in their trouble,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and He delivered them from their distress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610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Psalm 107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v. 7-He led them by a straight way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v. 14-He brought them out of darkness and broke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   </a:t>
            </a:r>
            <a:r>
              <a:rPr lang="en-US" sz="3200" b="1" dirty="0" smtClean="0">
                <a:solidFill>
                  <a:schemeClr val="bg1"/>
                </a:solidFill>
              </a:rPr>
              <a:t>away their chains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v. 20-He sent forth His word and healed them; He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   rescued them from the grave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v. 29-He stilled the storm to a whisper; He guided 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       </a:t>
            </a:r>
            <a:r>
              <a:rPr lang="en-US" sz="3200" b="1" dirty="0" smtClean="0">
                <a:solidFill>
                  <a:schemeClr val="bg1"/>
                </a:solidFill>
              </a:rPr>
              <a:t>them to their desired haven.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Psalm 107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v. 8, 15, 21, 31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Let them give thanks to the Lord for His unfailing love and His wonderful deeds for men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for the Hopeless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759803"/>
            <a:ext cx="8610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Romans 8:26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The Spirit </a:t>
            </a:r>
            <a:r>
              <a:rPr lang="en-US" sz="3200" b="1" dirty="0" smtClean="0">
                <a:solidFill>
                  <a:srgbClr val="FFFF00"/>
                </a:solidFill>
              </a:rPr>
              <a:t>helps us </a:t>
            </a:r>
            <a:r>
              <a:rPr lang="en-US" sz="3200" b="1" dirty="0" smtClean="0">
                <a:solidFill>
                  <a:schemeClr val="bg1"/>
                </a:solidFill>
              </a:rPr>
              <a:t>in our weakness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Jointly helps-supplying help that </a:t>
            </a:r>
            <a:r>
              <a:rPr lang="en-US" sz="3200" b="1" i="1" dirty="0" smtClean="0">
                <a:solidFill>
                  <a:schemeClr val="bg1"/>
                </a:solidFill>
              </a:rPr>
              <a:t>exactly corresponds</a:t>
            </a:r>
            <a:r>
              <a:rPr lang="en-US" sz="3200" b="1" dirty="0" smtClean="0">
                <a:solidFill>
                  <a:schemeClr val="bg1"/>
                </a:solidFill>
              </a:rPr>
              <a:t> to the need.</a:t>
            </a:r>
          </a:p>
          <a:p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440</Words>
  <Application>Microsoft Office PowerPoint</Application>
  <PresentationFormat>On-screen Show (4:3)</PresentationFormat>
  <Paragraphs>74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Hope for the Hopeless</vt:lpstr>
      <vt:lpstr>PowerPoint Presentation</vt:lpstr>
      <vt:lpstr>Hope for the Hopeless</vt:lpstr>
      <vt:lpstr>Hope for the Hopeless</vt:lpstr>
      <vt:lpstr>Hope for the Hopeless</vt:lpstr>
      <vt:lpstr>Hope for the Hopeless</vt:lpstr>
      <vt:lpstr>Hope for the Hopeless</vt:lpstr>
      <vt:lpstr>Hope for the Hopeless</vt:lpstr>
      <vt:lpstr>Hope for the Hopeless</vt:lpstr>
      <vt:lpstr>Hope for the Hopeless</vt:lpstr>
      <vt:lpstr>Hope for the Hopeless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</cp:revision>
  <dcterms:created xsi:type="dcterms:W3CDTF">2018-06-10T05:39:59Z</dcterms:created>
  <dcterms:modified xsi:type="dcterms:W3CDTF">2018-06-10T10:59:58Z</dcterms:modified>
</cp:coreProperties>
</file>