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6" r:id="rId2"/>
    <p:sldId id="258" r:id="rId3"/>
    <p:sldId id="259" r:id="rId4"/>
    <p:sldId id="265" r:id="rId5"/>
    <p:sldId id="266" r:id="rId6"/>
    <p:sldId id="267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3" autoAdjust="0"/>
    <p:restoredTop sz="94713" autoAdjust="0"/>
  </p:normalViewPr>
  <p:slideViewPr>
    <p:cSldViewPr>
      <p:cViewPr varScale="1">
        <p:scale>
          <a:sx n="106" d="100"/>
          <a:sy n="106" d="100"/>
        </p:scale>
        <p:origin x="-10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C9051-884F-4FF3-A316-2A47F9479772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58838-D377-4829-8E00-3DE57E91CF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 Barnes</a:t>
            </a:r>
            <a:r>
              <a:rPr lang="en-US" baseline="0" dirty="0" smtClean="0"/>
              <a:t> </a:t>
            </a:r>
            <a:r>
              <a:rPr lang="en-US" dirty="0" smtClean="0"/>
              <a:t>Commentary</a:t>
            </a:r>
            <a:r>
              <a:rPr lang="en-US" baseline="0" dirty="0" smtClean="0"/>
              <a:t> on Matthew 22:11-God has provided us the wedding garment.  We have no excuse for being ready or prepared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58838-D377-4829-8E00-3DE57E91CF2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God has</a:t>
            </a:r>
            <a:r>
              <a:rPr lang="en-US" baseline="0" dirty="0" smtClean="0"/>
              <a:t> called and </a:t>
            </a:r>
            <a:r>
              <a:rPr lang="en-US" dirty="0" smtClean="0"/>
              <a:t>chosen 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58838-D377-4829-8E00-3DE57E91CF20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God has</a:t>
            </a:r>
            <a:r>
              <a:rPr lang="en-US" baseline="0" dirty="0" smtClean="0"/>
              <a:t> called (read aloud, proclaim, cry out) and </a:t>
            </a:r>
            <a:r>
              <a:rPr lang="en-US" dirty="0" smtClean="0"/>
              <a:t>chosen (divine choice) 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58838-D377-4829-8E00-3DE57E91CF20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God has</a:t>
            </a:r>
            <a:r>
              <a:rPr lang="en-US" baseline="0" dirty="0" smtClean="0"/>
              <a:t> called (read aloud, proclaim, cry out) and </a:t>
            </a:r>
            <a:r>
              <a:rPr lang="en-US" dirty="0" smtClean="0"/>
              <a:t>chosen (divine choice) 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58838-D377-4829-8E00-3DE57E91CF20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99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DE183D-AAB8-42E6-89B4-22005410F698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7ACDD36-F501-4F85-ACD2-16BAF10C42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b="1" dirty="0" smtClean="0">
                <a:latin typeface="Berlin Sans FB Demi" pitchFamily="34" charset="0"/>
              </a:rPr>
              <a:t>Called and Chosen</a:t>
            </a:r>
            <a:endParaRPr lang="en-US" sz="7200" b="1" dirty="0"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114800"/>
            <a:ext cx="6172200" cy="1371600"/>
          </a:xfrm>
        </p:spPr>
        <p:txBody>
          <a:bodyPr>
            <a:normAutofit fontScale="92500" lnSpcReduction="10000"/>
          </a:bodyPr>
          <a:lstStyle/>
          <a:p>
            <a:r>
              <a:rPr lang="en-US" sz="4800" b="1" dirty="0" smtClean="0"/>
              <a:t>How do I know </a:t>
            </a:r>
            <a:r>
              <a:rPr lang="en-US" sz="4800" dirty="0" smtClean="0"/>
              <a:t>that </a:t>
            </a:r>
            <a:r>
              <a:rPr lang="en-US" sz="4800" b="1" dirty="0" smtClean="0"/>
              <a:t>God has Picked Me?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6699"/>
          </a:solidFill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Called and Chosen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rgbClr val="336699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I know that God wants to use me?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qualifies me to do what He wants me to do?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can He use me if I don’t feel prepared or equipped?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isn’t He using the other person who seems to be more qualified to do the job?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can’t use me because I have…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6699"/>
          </a:solidFill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Called and Chosen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rgbClr val="336699"/>
          </a:solidFill>
        </p:spPr>
        <p:txBody>
          <a:bodyPr/>
          <a:lstStyle/>
          <a:p>
            <a:pPr algn="ctr">
              <a:buNone/>
            </a:pP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 22:1-14</a:t>
            </a: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6699"/>
          </a:solidFill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Called and Chosen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rgbClr val="336699"/>
          </a:solidFill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 22:11-12</a:t>
            </a:r>
          </a:p>
          <a:p>
            <a:pPr algn="ctr">
              <a:buNone/>
            </a:pPr>
            <a:endParaRPr lang="en-US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40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11 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“But when the king came in to see the guests, he noticed a man there who was not wearing wedding clothes. </a:t>
            </a:r>
            <a:endParaRPr lang="en-US" sz="4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40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en-US" sz="4000" baseline="3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asked, ‘How did you get in here without wedding clothes, friend?’ The man was speechless.</a:t>
            </a:r>
          </a:p>
          <a:p>
            <a:pPr algn="ctr">
              <a:buNone/>
            </a:pPr>
            <a:endParaRPr lang="en-US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6699"/>
          </a:solidFill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Called and Chosen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rgbClr val="336699"/>
          </a:solidFill>
        </p:spPr>
        <p:txBody>
          <a:bodyPr/>
          <a:lstStyle/>
          <a:p>
            <a:pPr algn="ctr">
              <a:buNone/>
            </a:pP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41:8-9</a:t>
            </a: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6699"/>
          </a:solidFill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Called and Chosen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rgbClr val="336699"/>
          </a:solidFill>
        </p:spPr>
        <p:txBody>
          <a:bodyPr/>
          <a:lstStyle/>
          <a:p>
            <a:pPr algn="ctr">
              <a:buNone/>
            </a:pP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41:10-20</a:t>
            </a: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336699"/>
          </a:solidFill>
        </p:spPr>
        <p:txBody>
          <a:bodyPr>
            <a:norm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Called and Chosen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rgbClr val="336699"/>
          </a:solidFill>
        </p:spPr>
        <p:txBody>
          <a:bodyPr/>
          <a:lstStyle/>
          <a:p>
            <a:pPr algn="ctr">
              <a:buNone/>
            </a:pPr>
            <a:endParaRPr lang="en-US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41:10-20</a:t>
            </a: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174</Words>
  <Application>Microsoft Office PowerPoint</Application>
  <PresentationFormat>On-screen Show (4:3)</PresentationFormat>
  <Paragraphs>36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Called and Chosen</vt:lpstr>
      <vt:lpstr>Called and Chosen</vt:lpstr>
      <vt:lpstr>Called and Chosen</vt:lpstr>
      <vt:lpstr>Called and Chosen</vt:lpstr>
      <vt:lpstr>Called and Chosen</vt:lpstr>
      <vt:lpstr>Called and Chosen</vt:lpstr>
      <vt:lpstr>Called and Chosen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Called and Chosen</dc:title>
  <dc:creator>Admin</dc:creator>
  <cp:lastModifiedBy>Admin</cp:lastModifiedBy>
  <cp:revision>1</cp:revision>
  <dcterms:created xsi:type="dcterms:W3CDTF">2018-06-03T15:05:59Z</dcterms:created>
  <dcterms:modified xsi:type="dcterms:W3CDTF">2018-06-03T16:05:43Z</dcterms:modified>
</cp:coreProperties>
</file>