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0D72C-9653-45F6-9502-9B4BA21D57D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146FD-2635-4ADC-8B41-0E1903E130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(Gk. </a:t>
            </a:r>
            <a:r>
              <a:rPr lang="en-US" dirty="0" err="1" smtClean="0"/>
              <a:t>Arrabón</a:t>
            </a:r>
            <a:r>
              <a:rPr lang="en-US" dirty="0" smtClean="0"/>
              <a:t>)-an earnest, earnest-money, a large part of the payment, given in advance as a security that the whole will be paid afterwards.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146FD-2635-4ADC-8B41-0E1903E1301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146FD-2635-4ADC-8B41-0E1903E1301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Pollination-pollen lands near</a:t>
            </a:r>
            <a:r>
              <a:rPr lang="en-US" baseline="0" dirty="0" smtClean="0"/>
              <a:t> female part of flower producing pollen tube and sperm;  sperm travel down growing pollen tube to reach egg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146FD-2635-4ADC-8B41-0E1903E1301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146FD-2635-4ADC-8B41-0E1903E1301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106F6-023E-4632-9779-2B93283C7CA3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13B91-957D-43DE-9B95-43EB4B708F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vimeo.com/17268572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Why is pentecost important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800"/>
            <a:ext cx="9143998" cy="5486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132D4D"/>
                </a:solidFill>
                <a:latin typeface="Britannic Bold" pitchFamily="34" charset="0"/>
              </a:rPr>
              <a:t>Pentecost Sunday</a:t>
            </a:r>
            <a:endParaRPr lang="en-US" b="1" i="1" dirty="0">
              <a:solidFill>
                <a:srgbClr val="132D4D"/>
              </a:solidFill>
              <a:latin typeface="Britannic Bold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6172200"/>
            <a:ext cx="77724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32D4D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Celebrating the Gift of</a:t>
            </a:r>
            <a:r>
              <a:rPr kumimoji="0" lang="en-US" sz="4400" b="1" i="1" u="none" strike="noStrike" kern="1200" cap="none" spc="0" normalizeH="0" noProof="0" dirty="0" smtClean="0">
                <a:ln>
                  <a:noFill/>
                </a:ln>
                <a:solidFill>
                  <a:srgbClr val="132D4D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 the Holy Spirit</a:t>
            </a:r>
            <a:endParaRPr kumimoji="0" lang="en-US" sz="4400" b="1" i="1" u="none" strike="noStrike" kern="1200" cap="none" spc="0" normalizeH="0" baseline="0" noProof="0" dirty="0" smtClean="0">
              <a:ln>
                <a:noFill/>
              </a:ln>
              <a:solidFill>
                <a:srgbClr val="132D4D"/>
              </a:solidFill>
              <a:effectLst/>
              <a:uLnTx/>
              <a:uFillTx/>
              <a:latin typeface="Britannic Bold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132D4D"/>
                </a:solidFill>
                <a:latin typeface="Britannic Bold" pitchFamily="34" charset="0"/>
              </a:rPr>
              <a:t>Pentecost Sunday</a:t>
            </a:r>
            <a:endParaRPr lang="en-US" b="1" i="1" dirty="0">
              <a:solidFill>
                <a:srgbClr val="132D4D"/>
              </a:solidFill>
              <a:latin typeface="Britannic Bold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990600"/>
            <a:ext cx="7696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Pentecost (</a:t>
            </a:r>
            <a:r>
              <a:rPr lang="en-US" sz="2800" b="1" dirty="0" err="1" smtClean="0"/>
              <a:t>gk</a:t>
            </a:r>
            <a:r>
              <a:rPr lang="en-US" sz="2800" b="1" dirty="0" smtClean="0"/>
              <a:t>. </a:t>
            </a:r>
            <a:r>
              <a:rPr lang="en-US" sz="2800" b="1" dirty="0" err="1"/>
              <a:t>p</a:t>
            </a:r>
            <a:r>
              <a:rPr lang="en-US" sz="2800" b="1" dirty="0" err="1" smtClean="0"/>
              <a:t>entekoste</a:t>
            </a:r>
            <a:r>
              <a:rPr lang="en-US" sz="2800" b="1" dirty="0" smtClean="0"/>
              <a:t>)-fiftieth; fifty days after Easter</a:t>
            </a:r>
          </a:p>
          <a:p>
            <a:endParaRPr lang="en-US" sz="2800" b="1" dirty="0"/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Fulfillment of Jesus’ promise to send the “Counselor” and “Spirit of Truth” (John 16:5-15)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Recorded in Acts 2:1-13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Occurred 10 days after the Ascension of Jesus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Known as “the birthday of the church”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Large scale spreading of Gospel took place—about  3000 saved and baptized (Acts 2:41)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132D4D"/>
                </a:solidFill>
                <a:latin typeface="Britannic Bold" pitchFamily="34" charset="0"/>
              </a:rPr>
              <a:t>Pentecost Sunday</a:t>
            </a:r>
            <a:endParaRPr lang="en-US" b="1" i="1" dirty="0">
              <a:solidFill>
                <a:srgbClr val="132D4D"/>
              </a:solidFill>
              <a:latin typeface="Britannic Bold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990600"/>
            <a:ext cx="7696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/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God’s way of declaring that the Gospel is for all peoples, cultures, and languages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Holy Spirit came much more powerfully upon Jesus’ disciples, and now dwells in and empowers all disciples of Jesus today (Eph. 1:13-14)</a:t>
            </a:r>
          </a:p>
          <a:p>
            <a:pPr>
              <a:buFont typeface="Arial" pitchFamily="34" charset="0"/>
              <a:buChar char="•"/>
            </a:pPr>
            <a:endParaRPr lang="en-US" sz="2800" b="1" dirty="0"/>
          </a:p>
          <a:p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132D4D"/>
                </a:solidFill>
                <a:latin typeface="Britannic Bold" pitchFamily="34" charset="0"/>
              </a:rPr>
              <a:t>Pentecost Sunday</a:t>
            </a:r>
            <a:endParaRPr lang="en-US" b="1" i="1" dirty="0">
              <a:solidFill>
                <a:srgbClr val="132D4D"/>
              </a:solidFill>
              <a:latin typeface="Britannic Bold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1371600"/>
            <a:ext cx="7696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Ephesians 1:13-14</a:t>
            </a:r>
            <a:endParaRPr lang="en-US" sz="2800" b="1" dirty="0"/>
          </a:p>
          <a:p>
            <a:r>
              <a:rPr lang="en-US" sz="2800" baseline="30000" dirty="0" smtClean="0"/>
              <a:t>13 </a:t>
            </a:r>
            <a:r>
              <a:rPr lang="en-US" sz="2800" dirty="0" smtClean="0"/>
              <a:t>And you also were included in Christ when you heard the message of truth, the gospel of your salvation. When you believed, you were marked in him with a seal, the promised Holy Spirit, </a:t>
            </a:r>
            <a:r>
              <a:rPr lang="en-US" sz="2800" baseline="30000" dirty="0" smtClean="0"/>
              <a:t>14 </a:t>
            </a:r>
            <a:r>
              <a:rPr lang="en-US" sz="2800" dirty="0" smtClean="0"/>
              <a:t>who is a </a:t>
            </a:r>
            <a:r>
              <a:rPr lang="en-US" sz="2800" b="1" dirty="0" smtClean="0"/>
              <a:t>deposit guaranteeing </a:t>
            </a:r>
            <a:r>
              <a:rPr lang="en-US" sz="2800" dirty="0" smtClean="0"/>
              <a:t>our inheritance until the redemption of those who are God’s possession—to the praise of his glory.</a:t>
            </a:r>
            <a:endParaRPr lang="en-US" sz="2800" b="1" dirty="0" smtClean="0"/>
          </a:p>
          <a:p>
            <a:pPr>
              <a:buFont typeface="Arial" pitchFamily="34" charset="0"/>
              <a:buChar char="•"/>
            </a:pPr>
            <a:endParaRPr lang="en-US" sz="2800" b="1" dirty="0"/>
          </a:p>
          <a:p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132D4D"/>
                </a:solidFill>
                <a:latin typeface="Britannic Bold" pitchFamily="34" charset="0"/>
              </a:rPr>
              <a:t>Pentecost Sunday</a:t>
            </a:r>
            <a:endParaRPr lang="en-US" b="1" i="1" dirty="0">
              <a:solidFill>
                <a:srgbClr val="132D4D"/>
              </a:solidFill>
              <a:latin typeface="Britannic Bold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838201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Fruits of the Spirit</a:t>
            </a:r>
          </a:p>
        </p:txBody>
      </p:sp>
      <p:pic>
        <p:nvPicPr>
          <p:cNvPr id="9222" name="Picture 6" descr="http://www.littlechurchonthelane.com/wp-content/uploads/2013/09/Fruit-of-the-Spirit-Tre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1676400"/>
            <a:ext cx="6019800" cy="45090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132D4D"/>
                </a:solidFill>
                <a:latin typeface="Britannic Bold" pitchFamily="34" charset="0"/>
              </a:rPr>
              <a:t>Pentecost Sunday</a:t>
            </a:r>
            <a:endParaRPr lang="en-US" b="1" i="1" dirty="0">
              <a:solidFill>
                <a:srgbClr val="132D4D"/>
              </a:solidFill>
              <a:latin typeface="Britannic Bold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838200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Development of Fruit</a:t>
            </a:r>
            <a:endParaRPr lang="en-US" sz="2800" b="1" dirty="0"/>
          </a:p>
          <a:p>
            <a:pPr algn="ctr"/>
            <a:endParaRPr lang="en-US" sz="2800" b="1" dirty="0"/>
          </a:p>
        </p:txBody>
      </p:sp>
      <p:pic>
        <p:nvPicPr>
          <p:cNvPr id="4" name="fancybox-img" descr="https://wikispaces.psu.edu/download/attachments/97552165/Fig4.jpg?version=1&amp;modificationDate=1343314748000&amp;api=v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676400"/>
            <a:ext cx="8001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132D4D"/>
                </a:solidFill>
                <a:latin typeface="Britannic Bold" pitchFamily="34" charset="0"/>
              </a:rPr>
              <a:t>Pentecost Sunday</a:t>
            </a:r>
            <a:endParaRPr lang="en-US" b="1" i="1" dirty="0">
              <a:solidFill>
                <a:srgbClr val="132D4D"/>
              </a:solidFill>
              <a:latin typeface="Britannic Bold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838201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Fruits of the Spirit</a:t>
            </a:r>
          </a:p>
        </p:txBody>
      </p:sp>
      <p:pic>
        <p:nvPicPr>
          <p:cNvPr id="9222" name="Picture 6" descr="http://www.littlechurchonthelane.com/wp-content/uploads/2013/09/Fruit-of-the-Spirit-Tre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914400"/>
            <a:ext cx="6019800" cy="450904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200400" y="5715000"/>
            <a:ext cx="2868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hlinkClick r:id="rId4"/>
              </a:rPr>
              <a:t>Fruits of the Spirit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208</Words>
  <Application>Microsoft Office PowerPoint</Application>
  <PresentationFormat>On-screen Show (4:3)</PresentationFormat>
  <Paragraphs>30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Pentecost Sunday</vt:lpstr>
      <vt:lpstr>Pentecost Sunday</vt:lpstr>
      <vt:lpstr>Pentecost Sunday</vt:lpstr>
      <vt:lpstr>Pentecost Sunday</vt:lpstr>
      <vt:lpstr>Pentecost Sunday</vt:lpstr>
      <vt:lpstr>Pentecost Sunday</vt:lpstr>
      <vt:lpstr>Pentecost Sunday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Pentecost Sunday</dc:title>
  <dc:creator>Admin</dc:creator>
  <cp:lastModifiedBy>Admin</cp:lastModifiedBy>
  <cp:revision>3</cp:revision>
  <dcterms:created xsi:type="dcterms:W3CDTF">2018-05-20T14:58:41Z</dcterms:created>
  <dcterms:modified xsi:type="dcterms:W3CDTF">2018-05-20T16:01:46Z</dcterms:modified>
</cp:coreProperties>
</file>