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Ruge Boogi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ugeBoogie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00CC">
            <a:alpha val="75686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Ge4eVdqZrI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mother proverbs 31 video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08" y="838200"/>
            <a:ext cx="8777092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45542" l="16619" r="40013" t="16695"/>
          <a:stretch/>
        </p:blipFill>
        <p:spPr>
          <a:xfrm>
            <a:off x="682626" y="1676399"/>
            <a:ext cx="7851774" cy="384576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2286000" y="579120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 Proverbs 31 Woman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38200" y="1752600"/>
            <a:ext cx="7391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Timothy’s Mothers in Sincere Faith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Timothy 1:3-5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838200" y="1752600"/>
            <a:ext cx="7391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Timothy’s Mothers in Sincere Faith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Timothy 1:5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57200" y="3886200"/>
            <a:ext cx="82296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5 </a:t>
            </a: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am reminded of your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sincere faith</a:t>
            </a: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which first lived in your grandmother Lois and in your mother Eunice and, I am persuaded, now lives in you also.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838200" y="1676400"/>
            <a:ext cx="7391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Timothy’s Mothers in Sincere Faith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Timothy 1:5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457200" y="3048001"/>
            <a:ext cx="84582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sincere 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(gk.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anupokritos)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without hypocrisy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unfeigned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sincere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not a phony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 sincere behavior free from hidden agendas 		(selfish motives)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838200" y="1676400"/>
            <a:ext cx="7391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Timothy’s Mothers in Sincere Faith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Timothy 1:5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219200" y="3048001"/>
            <a:ext cx="76962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faith 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(gk. pistis)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-belief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-trust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-confidence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-fidelity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-faithfulness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181600" y="3200400"/>
            <a:ext cx="3581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Pistis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always a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gift from God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never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that can be produced by people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-God’s guarantee that everything He promised will come to pass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838200" y="1676400"/>
            <a:ext cx="7391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Timothy’s Mothers in Sincere Faith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Acts 16:1-3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219200" y="3200400"/>
            <a:ext cx="6781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-Mother was a Jewish believer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-But father was a non-believing Greek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uge Boogie"/>
              <a:buNone/>
            </a:pPr>
            <a:r>
              <a:rPr b="1" i="1" lang="en-US" sz="6000" u="none" cap="none" strike="noStrike">
                <a:solidFill>
                  <a:schemeClr val="lt1"/>
                </a:solidFill>
                <a:latin typeface="Ruge Boogie"/>
                <a:ea typeface="Ruge Boogie"/>
                <a:cs typeface="Ruge Boogie"/>
                <a:sym typeface="Ruge Boogie"/>
              </a:rPr>
              <a:t>Happy Mother’s Day</a:t>
            </a:r>
            <a:endParaRPr b="1" i="1" sz="44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838200" y="1295400"/>
            <a:ext cx="7391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Timothy’s Mothers in Sincere Faith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Timothy 3:14-17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685800" y="2590800"/>
            <a:ext cx="449580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Mothers leave a legacy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their children of: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-Knowledge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-Conviction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-Wisdom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-Teaching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-Correction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-Training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648200" y="3657600"/>
            <a:ext cx="41148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 that their children may be thoroughly equipped for every good work</a:t>
            </a:r>
            <a:endParaRPr sz="3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mother proverbs 31 video"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08" y="838200"/>
            <a:ext cx="8777092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