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62" r:id="rId3"/>
    <p:sldId id="258" r:id="rId4"/>
    <p:sldId id="259" r:id="rId5"/>
    <p:sldId id="261" r:id="rId6"/>
    <p:sldId id="257" r:id="rId7"/>
    <p:sldId id="263" r:id="rId8"/>
    <p:sldId id="264" r:id="rId9"/>
  </p:sldIdLst>
  <p:sldSz cx="9144000" cy="6858000" type="screen4x3"/>
  <p:notesSz cx="6858000" cy="9144000"/>
  <p:embeddedFontLst>
    <p:embeddedFont>
      <p:font typeface="Open Sans" charset="0"/>
      <p:bold r:id="rId11"/>
      <p:boldItalic r:id="rId12"/>
    </p:embeddedFont>
    <p:embeddedFont>
      <p:font typeface="Palatino Linotype" pitchFamily="18" charset="0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109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Pastor-a shepherd; the feeder, protector, and ruler of a flock of men.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Teacher- an instructor acknowledged for their mastery in their field of learning; in Scripture, a Bible teacher, competent in theology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(Gk.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katartismos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)-a bringing to a condition of fitness, perfecting </a:t>
            </a: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katartizo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-exac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tly fit (adjust) to be in good working order, i.e. adjusted exactly “down” to fully function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 err="1" smtClean="0"/>
              <a:t>diakonía</a:t>
            </a:r>
            <a:r>
              <a:rPr lang="en-US" dirty="0" smtClean="0"/>
              <a:t> – </a:t>
            </a:r>
            <a:r>
              <a:rPr lang="en-US" i="1" dirty="0" smtClean="0"/>
              <a:t>ministry</a:t>
            </a:r>
            <a:r>
              <a:rPr lang="en-US" dirty="0" smtClean="0"/>
              <a:t>; active service, done with a willing (voluntary) attitude; for believer-Spirit-empowered service guided by faith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08610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Char char="❧"/>
              <a:defRPr sz="2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00990" algn="l" rtl="0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140"/>
              <a:buFont typeface="Noto Sans Symbols"/>
              <a:buChar char="❧"/>
              <a:defRPr sz="1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93369" algn="l" rtl="0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020"/>
              <a:buFont typeface="Noto Sans Symbols"/>
              <a:buChar char="•"/>
              <a:defRPr sz="17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8956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❧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857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❧"/>
              <a:defRPr sz="15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281939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•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8194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Palatino Linotype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Palatino Linotype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3276600" y="-457200"/>
            <a:ext cx="3505199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08610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Char char="❧"/>
              <a:defRPr sz="2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00990" algn="l" rtl="0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140"/>
              <a:buFont typeface="Noto Sans Symbols"/>
              <a:buChar char="❧"/>
              <a:defRPr sz="1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93369" algn="l" rtl="0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020"/>
              <a:buFont typeface="Noto Sans Symbols"/>
              <a:buChar char="•"/>
              <a:defRPr sz="17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8956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❧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857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❧"/>
              <a:defRPr sz="15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281939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•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8194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 rot="5400000">
            <a:off x="-914400" y="2133601"/>
            <a:ext cx="51816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Palatino Linotype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 rot="5400000">
            <a:off x="3124200" y="457201"/>
            <a:ext cx="45720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08610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Char char="❧"/>
              <a:defRPr sz="2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00990" algn="l" rtl="0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140"/>
              <a:buFont typeface="Noto Sans Symbols"/>
              <a:buChar char="❧"/>
              <a:defRPr sz="1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93369" algn="l" rtl="0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020"/>
              <a:buFont typeface="Noto Sans Symbols"/>
              <a:buChar char="•"/>
              <a:defRPr sz="17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8956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❧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857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❧"/>
              <a:defRPr sz="15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281939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•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8194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25" rIns="0" bIns="9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{</a:t>
            </a:r>
            <a:endParaRPr sz="66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alatino Linotype"/>
              <a:buNone/>
              <a:defRPr sz="6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  <a:defRPr sz="2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ctr" rtl="0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140"/>
              <a:buFont typeface="Noto Sans Symbols"/>
              <a:buNone/>
              <a:defRPr sz="1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020"/>
              <a:buFont typeface="Noto Sans Symbols"/>
              <a:buNone/>
              <a:defRPr sz="17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{</a:t>
            </a:r>
            <a:endParaRPr sz="66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alatino Linotype"/>
              <a:buNone/>
              <a:defRPr sz="5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Palatino Linotype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344168" y="658368"/>
            <a:ext cx="3273552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08610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Char char="❧"/>
              <a:defRPr sz="2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00990" algn="l" rtl="0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140"/>
              <a:buFont typeface="Noto Sans Symbols"/>
              <a:buChar char="❧"/>
              <a:defRPr sz="1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93369" algn="l" rtl="0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020"/>
              <a:buFont typeface="Noto Sans Symbols"/>
              <a:buChar char="•"/>
              <a:defRPr sz="17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8956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❧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857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❧"/>
              <a:defRPr sz="15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281939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•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8194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5029200" y="658368"/>
            <a:ext cx="3273552" cy="343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08610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Char char="❧"/>
              <a:defRPr sz="2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00990" algn="l" rtl="0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140"/>
              <a:buFont typeface="Noto Sans Symbols"/>
              <a:buChar char="❧"/>
              <a:defRPr sz="1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93369" algn="l" rtl="0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020"/>
              <a:buFont typeface="Noto Sans Symbols"/>
              <a:buChar char="•"/>
              <a:defRPr sz="17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8956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❧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857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❧"/>
              <a:defRPr sz="15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281939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•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8194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1320"/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1344168" y="1371600"/>
            <a:ext cx="32766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❧"/>
              <a:defRPr sz="2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048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❧"/>
              <a:defRPr sz="2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8956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❧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8956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❧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28956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❧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•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❧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89559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❧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5029200" y="661976"/>
            <a:ext cx="327355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1320"/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4"/>
          </p:nvPr>
        </p:nvSpPr>
        <p:spPr>
          <a:xfrm>
            <a:off x="5029200" y="1371600"/>
            <a:ext cx="3273552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❧"/>
              <a:defRPr sz="2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048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❧"/>
              <a:defRPr sz="2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8956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❧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8956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❧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28956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❧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•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❧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89559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❧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{</a:t>
            </a:r>
            <a:endParaRPr sz="60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2" name="Shape 52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{</a:t>
            </a:r>
            <a:endParaRPr sz="60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Palatino Linotype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Palatino Linotype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{</a:t>
            </a:r>
            <a:endParaRPr sz="80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8200" y="685801"/>
            <a:ext cx="43434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❧"/>
              <a:defRPr sz="2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12419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1320"/>
              <a:buFont typeface="Noto Sans Symbols"/>
              <a:buChar char="❧"/>
              <a:defRPr sz="22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Font typeface="Noto Sans Symbols"/>
              <a:buChar char="❧"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97179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Font typeface="Noto Sans Symbols"/>
              <a:buChar char="❧"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❧"/>
              <a:defRPr sz="2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048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048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❧"/>
              <a:defRPr sz="2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048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❧"/>
              <a:defRPr sz="2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5715000" y="685801"/>
            <a:ext cx="25908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72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Palatino Linotype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pic" idx="2"/>
          </p:nvPr>
        </p:nvSpPr>
        <p:spPr>
          <a:xfrm>
            <a:off x="1219200" y="612775"/>
            <a:ext cx="6705600" cy="2546985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68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2743200" y="3453047"/>
            <a:ext cx="5029200" cy="720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72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{</a:t>
            </a:r>
            <a:endParaRPr sz="60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Palatino Linotype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4F4651">
                  <a:alpha val="35686"/>
                </a:srgbClr>
              </a:gs>
              <a:gs pos="100000">
                <a:srgbClr val="242852">
                  <a:alpha val="9803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1" name="Shape 11"/>
          <p:cNvSpPr/>
          <p:nvPr/>
        </p:nvSpPr>
        <p:spPr>
          <a:xfrm rot="-1875725">
            <a:off x="1373221" y="1038440"/>
            <a:ext cx="7240620" cy="5706987"/>
          </a:xfrm>
          <a:prstGeom prst="ellipse">
            <a:avLst/>
          </a:prstGeom>
          <a:gradFill>
            <a:gsLst>
              <a:gs pos="0">
                <a:srgbClr val="C3BCC5">
                  <a:alpha val="6666"/>
                </a:srgbClr>
              </a:gs>
              <a:gs pos="58000">
                <a:srgbClr val="242852">
                  <a:alpha val="0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2" name="Shape 12"/>
          <p:cNvSpPr/>
          <p:nvPr/>
        </p:nvSpPr>
        <p:spPr>
          <a:xfrm rot="-3943090">
            <a:off x="-274211" y="1165875"/>
            <a:ext cx="5538472" cy="4480459"/>
          </a:xfrm>
          <a:prstGeom prst="ellipse">
            <a:avLst/>
          </a:prstGeom>
          <a:gradFill>
            <a:gsLst>
              <a:gs pos="0">
                <a:srgbClr val="C3BCC5">
                  <a:alpha val="7843"/>
                </a:srgbClr>
              </a:gs>
              <a:gs pos="58000">
                <a:srgbClr val="242852">
                  <a:alpha val="0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3" name="Shape 13"/>
          <p:cNvSpPr/>
          <p:nvPr/>
        </p:nvSpPr>
        <p:spPr>
          <a:xfrm rot="-1875725">
            <a:off x="3277955" y="116854"/>
            <a:ext cx="6479362" cy="4754757"/>
          </a:xfrm>
          <a:prstGeom prst="ellipse">
            <a:avLst/>
          </a:prstGeom>
          <a:gradFill>
            <a:gsLst>
              <a:gs pos="0">
                <a:srgbClr val="C3BCC5">
                  <a:alpha val="7843"/>
                </a:srgbClr>
              </a:gs>
              <a:gs pos="58000">
                <a:srgbClr val="242852">
                  <a:alpha val="0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Palatino Linotype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08610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Char char="❧"/>
              <a:defRPr sz="2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00990" algn="l" rtl="0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140"/>
              <a:buFont typeface="Noto Sans Symbols"/>
              <a:buChar char="❧"/>
              <a:defRPr sz="1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93369" algn="l" rtl="0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020"/>
              <a:buFont typeface="Noto Sans Symbols"/>
              <a:buChar char="•"/>
              <a:defRPr sz="17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8956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❧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857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❧"/>
              <a:defRPr sz="15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281939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•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8194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equipped to ser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541" y="1358154"/>
            <a:ext cx="8810625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153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/>
            <a:r>
              <a:rPr lang="en-US" b="1" dirty="0" smtClean="0">
                <a:latin typeface="Open Sans"/>
                <a:ea typeface="Open Sans"/>
                <a:cs typeface="Open Sans"/>
                <a:sym typeface="Open Sans"/>
              </a:rPr>
              <a:t>Equipped to Serve</a:t>
            </a:r>
            <a:endParaRPr sz="49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457198" y="1586753"/>
            <a:ext cx="8408895" cy="479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</a:pPr>
            <a:r>
              <a:rPr lang="en-US" sz="4400" b="1" i="0" u="none" strike="noStrike" cap="none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Ephesians 4:11-12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</a:pPr>
            <a:endParaRPr lang="en-US" sz="2800" b="1" i="0" u="none" strike="noStrike" cap="none" dirty="0" smtClean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buClr>
                <a:schemeClr val="lt1"/>
              </a:buClr>
              <a:buSzPts val="4400"/>
            </a:pPr>
            <a:r>
              <a:rPr lang="en-US" sz="4000" baseline="300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11</a:t>
            </a:r>
            <a:r>
              <a:rPr lang="en-US" sz="40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 So Christ himself gave the apostles, the prophets, the evangelists, the pastors and teachers, </a:t>
            </a:r>
            <a:r>
              <a:rPr lang="en-US" sz="4000" baseline="300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12</a:t>
            </a:r>
            <a:r>
              <a:rPr lang="en-US" sz="40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 to </a:t>
            </a:r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equip </a:t>
            </a:r>
            <a:r>
              <a:rPr lang="en-US" sz="40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his people for </a:t>
            </a:r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works of service</a:t>
            </a:r>
            <a:r>
              <a:rPr lang="en-US" sz="40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, so that the body of Christ may be built </a:t>
            </a:r>
            <a:r>
              <a:rPr lang="en-US" sz="40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up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153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/>
            <a:r>
              <a:rPr lang="en-US" b="1" dirty="0" smtClean="0">
                <a:latin typeface="Open Sans"/>
                <a:ea typeface="Open Sans"/>
                <a:cs typeface="Open Sans"/>
                <a:sym typeface="Open Sans"/>
              </a:rPr>
              <a:t>Equipped to Serve</a:t>
            </a:r>
            <a:endParaRPr sz="49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" name="Shape 112"/>
          <p:cNvSpPr txBox="1"/>
          <p:nvPr/>
        </p:nvSpPr>
        <p:spPr>
          <a:xfrm>
            <a:off x="457200" y="2819400"/>
            <a:ext cx="8153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Pastor </a:t>
            </a:r>
            <a:r>
              <a:rPr lang="en-US" sz="4400" b="1" i="0" u="sng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and</a:t>
            </a:r>
            <a:r>
              <a:rPr lang="en-US" sz="4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Teacher</a:t>
            </a:r>
            <a:endParaRPr sz="44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153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/>
            <a:r>
              <a:rPr lang="en-US" b="1" dirty="0" smtClean="0">
                <a:latin typeface="Open Sans"/>
                <a:ea typeface="Open Sans"/>
                <a:cs typeface="Open Sans"/>
                <a:sym typeface="Open Sans"/>
              </a:rPr>
              <a:t>Equipped to Serve</a:t>
            </a:r>
            <a:endParaRPr sz="49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439003" y="2057400"/>
            <a:ext cx="8153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alatino Linotype"/>
              <a:buNone/>
            </a:pPr>
            <a:endParaRPr sz="44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alatino Linotype"/>
              <a:buNone/>
            </a:pPr>
            <a:endParaRPr sz="44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alatino Linotype"/>
              <a:buNone/>
            </a:pPr>
            <a:endParaRPr sz="44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</a:pPr>
            <a:r>
              <a:rPr lang="en-US" sz="44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v. 12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</a:pPr>
            <a:r>
              <a:rPr lang="en-US" sz="44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To prepare, </a:t>
            </a:r>
            <a:r>
              <a:rPr lang="en-US" sz="4400" b="1" i="0" u="none" strike="noStrike" cap="none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equip, make perfect</a:t>
            </a:r>
            <a:endParaRPr/>
          </a:p>
          <a:p>
            <a:pPr marL="341313"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</a:pPr>
            <a:r>
              <a:rPr lang="en-US" sz="4400" b="0" i="0" u="none" strike="noStrike" cap="none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Exact </a:t>
            </a:r>
            <a:r>
              <a:rPr lang="en-US" sz="4400" b="0" i="0" u="none" strike="noStrike" cap="none" dirty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adjustment which describes how (enables) the individual parts to work together in correct order</a:t>
            </a:r>
            <a:endParaRPr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153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/>
            <a:r>
              <a:rPr lang="en-US" b="1" dirty="0" smtClean="0">
                <a:latin typeface="Open Sans"/>
                <a:ea typeface="Open Sans"/>
                <a:cs typeface="Open Sans"/>
                <a:sym typeface="Open Sans"/>
              </a:rPr>
              <a:t>Equipped to Serve</a:t>
            </a:r>
            <a:endParaRPr sz="49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439002" y="2057400"/>
            <a:ext cx="8525703" cy="4666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alatino Linotype"/>
              <a:buNone/>
            </a:pPr>
            <a:endParaRPr sz="44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alatino Linotype"/>
              <a:buNone/>
            </a:pPr>
            <a:endParaRPr sz="44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alatino Linotype"/>
              <a:buNone/>
            </a:pPr>
            <a:endParaRPr sz="44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</a:pPr>
            <a:r>
              <a:rPr lang="en-US" sz="44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v. 12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</a:pPr>
            <a:r>
              <a:rPr lang="en-US" sz="4400" b="1" i="0" u="none" strike="noStrike" cap="none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Works of service</a:t>
            </a:r>
            <a:endParaRPr/>
          </a:p>
          <a:p>
            <a:pPr marL="341313" lvl="0">
              <a:buClr>
                <a:schemeClr val="lt1"/>
              </a:buClr>
              <a:buSzPts val="4400"/>
            </a:pPr>
            <a:r>
              <a:rPr lang="en-US" sz="44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-waiting </a:t>
            </a:r>
            <a:r>
              <a:rPr lang="en-US" sz="44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at table, service, </a:t>
            </a:r>
            <a:r>
              <a:rPr lang="en-US" sz="44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ministration</a:t>
            </a:r>
          </a:p>
          <a:p>
            <a:pPr marL="341313">
              <a:buClr>
                <a:schemeClr val="lt1"/>
              </a:buClr>
              <a:buSzPts val="4400"/>
            </a:pPr>
            <a:r>
              <a:rPr lang="en-US" sz="44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-From Gk. </a:t>
            </a:r>
            <a:r>
              <a:rPr lang="en-US" sz="4400" i="1" dirty="0" err="1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diákonos</a:t>
            </a:r>
            <a:endParaRPr lang="en-US" sz="4400" i="1" dirty="0" smtClean="0">
              <a:solidFill>
                <a:schemeClr val="lt1"/>
              </a:solidFill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  <a:p>
            <a:pPr marL="860425">
              <a:buClr>
                <a:schemeClr val="lt1"/>
              </a:buClr>
              <a:buSzPts val="4400"/>
            </a:pPr>
            <a:r>
              <a:rPr lang="en-US" sz="36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'to </a:t>
            </a:r>
            <a:r>
              <a:rPr lang="en-US" sz="36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kick up </a:t>
            </a:r>
            <a:r>
              <a:rPr lang="en-US" sz="36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dust' </a:t>
            </a:r>
            <a:r>
              <a:rPr lang="en-US" sz="36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as one running an </a:t>
            </a:r>
            <a:r>
              <a:rPr lang="en-US" sz="36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errand</a:t>
            </a:r>
            <a:endParaRPr lang="en-US" sz="3600" dirty="0" smtClean="0">
              <a:solidFill>
                <a:schemeClr val="lt1"/>
              </a:solidFill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  <a:p>
            <a:pPr marL="860425">
              <a:buClr>
                <a:schemeClr val="lt1"/>
              </a:buClr>
              <a:buSzPts val="4400"/>
            </a:pPr>
            <a:r>
              <a:rPr lang="en-US" sz="36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thoroughly raise up dust by moving in a hurry, and so to minister</a:t>
            </a:r>
            <a:r>
              <a:rPr lang="en-US" sz="36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"</a:t>
            </a:r>
            <a:endParaRPr lang="en-US" sz="4400" dirty="0">
              <a:solidFill>
                <a:schemeClr val="lt1"/>
              </a:solidFill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153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/>
            <a:r>
              <a:rPr lang="en-US" b="1" dirty="0" smtClean="0">
                <a:latin typeface="Open Sans"/>
                <a:ea typeface="Open Sans"/>
                <a:cs typeface="Open Sans"/>
                <a:sym typeface="Open Sans"/>
              </a:rPr>
              <a:t>Equipped to Serve</a:t>
            </a:r>
            <a:endParaRPr sz="49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457198" y="1586753"/>
            <a:ext cx="8408895" cy="135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</a:pPr>
            <a:endParaRPr lang="en-US" sz="4400" b="1" i="0" u="none" strike="noStrike" cap="none" dirty="0" smtClean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</a:pPr>
            <a:r>
              <a:rPr lang="en-US" sz="4400" b="1" i="0" u="none" strike="noStrike" cap="none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Acts 6:1-7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</a:pPr>
            <a:endParaRPr lang="en-US" sz="2800" b="1" i="0" u="none" strike="noStrike" cap="none" dirty="0" smtClean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153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/>
            <a:r>
              <a:rPr lang="en-US" b="1" dirty="0" smtClean="0">
                <a:latin typeface="Open Sans"/>
                <a:ea typeface="Open Sans"/>
                <a:cs typeface="Open Sans"/>
                <a:sym typeface="Open Sans"/>
              </a:rPr>
              <a:t>Equipped to Serve</a:t>
            </a:r>
            <a:endParaRPr sz="49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484092" y="2106705"/>
            <a:ext cx="8408895" cy="405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</a:pPr>
            <a:endParaRPr lang="en-US" sz="4400" b="1" i="0" u="none" strike="noStrike" cap="none" dirty="0" smtClean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</a:pPr>
            <a:endParaRPr lang="en-US" sz="4400" b="1" i="0" u="none" strike="noStrike" cap="none" dirty="0" smtClean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</a:pPr>
            <a:endParaRPr lang="en-US" sz="4400" b="1" dirty="0" smtClean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</a:pPr>
            <a:endParaRPr lang="en-US" sz="4400" b="1" i="0" u="none" strike="noStrike" cap="none" dirty="0" smtClean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</a:pPr>
            <a:endParaRPr lang="en-US" sz="4400" b="1" dirty="0" smtClean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</a:pPr>
            <a:endParaRPr lang="en-US" sz="4400" b="1" dirty="0" smtClean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</a:pPr>
            <a:r>
              <a:rPr lang="en-US" sz="4400" b="1" i="0" u="none" strike="noStrike" cap="none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Ephesians 4:16</a:t>
            </a:r>
          </a:p>
          <a:p>
            <a:pPr lvl="0">
              <a:buClr>
                <a:schemeClr val="lt1"/>
              </a:buClr>
              <a:buSzPts val="4400"/>
            </a:pPr>
            <a:r>
              <a:rPr lang="en-US" sz="44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From </a:t>
            </a:r>
            <a:r>
              <a:rPr lang="en-US" sz="44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him the whole body, joined and held together by every supporting ligament, grows and builds itself up in love, as each part does its work.</a:t>
            </a:r>
            <a:endParaRPr lang="en-US" sz="4400" dirty="0" smtClean="0">
              <a:solidFill>
                <a:schemeClr val="lt1"/>
              </a:solidFill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</a:pPr>
            <a:endParaRPr lang="en-US" sz="2800" b="1" i="0" u="none" strike="noStrike" cap="none" dirty="0" smtClean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153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/>
            <a:r>
              <a:rPr lang="en-US" b="1" dirty="0" smtClean="0">
                <a:latin typeface="Open Sans"/>
                <a:ea typeface="Open Sans"/>
                <a:cs typeface="Open Sans"/>
                <a:sym typeface="Open Sans"/>
              </a:rPr>
              <a:t>Equipped to Serve</a:t>
            </a:r>
            <a:endParaRPr sz="49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331691" y="1308847"/>
            <a:ext cx="8408895" cy="5136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</a:pPr>
            <a:endParaRPr lang="en-US" sz="4400" b="1" i="0" u="none" strike="noStrike" cap="none" dirty="0" smtClean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</a:pPr>
            <a:endParaRPr lang="en-US" sz="4400" b="1" i="0" u="none" strike="noStrike" cap="none" dirty="0" smtClean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</a:pPr>
            <a:endParaRPr lang="en-US" sz="4400" b="1" dirty="0" smtClean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</a:pPr>
            <a:endParaRPr lang="en-US" sz="4400" b="1" i="0" u="none" strike="noStrike" cap="none" dirty="0" smtClean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</a:pPr>
            <a:r>
              <a:rPr lang="en-US" sz="4400" b="1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Hebrews 13: 20-21</a:t>
            </a:r>
          </a:p>
          <a:p>
            <a:pPr lvl="0">
              <a:buClr>
                <a:schemeClr val="lt1"/>
              </a:buClr>
              <a:buSzPts val="4400"/>
            </a:pPr>
            <a:r>
              <a:rPr lang="en-US" sz="3200" baseline="300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20 </a:t>
            </a:r>
            <a:r>
              <a:rPr lang="en-US" sz="32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Now may the God of peace, who through the blood of the eternal covenant brought back from the dead our Lord Jesus, that great Shepherd of the sheep, </a:t>
            </a:r>
            <a:r>
              <a:rPr lang="en-US" sz="3200" baseline="300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21</a:t>
            </a:r>
            <a:r>
              <a:rPr lang="en-US" sz="32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 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equip you with everything good </a:t>
            </a:r>
            <a:r>
              <a:rPr lang="en-US" sz="32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for doing his will, and may he work in us what is pleasing to him, through Jesus Christ, to whom be glory for ever and ever. </a:t>
            </a:r>
            <a:r>
              <a:rPr lang="en-US" sz="32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Amen</a:t>
            </a:r>
            <a:r>
              <a:rPr lang="en-US" sz="3200" dirty="0" smtClean="0">
                <a:solidFill>
                  <a:schemeClr val="lt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.</a:t>
            </a:r>
            <a:endParaRPr lang="en-US" sz="2800" b="1" i="0" u="none" strike="noStrike" cap="none" dirty="0" smtClean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lemental">
  <a:themeElements>
    <a:clrScheme name="Elemental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239</Words>
  <PresentationFormat>On-screen Show (4:3)</PresentationFormat>
  <Paragraphs>50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Open Sans</vt:lpstr>
      <vt:lpstr>Palatino Linotype</vt:lpstr>
      <vt:lpstr>Calibri</vt:lpstr>
      <vt:lpstr>Noto Sans Symbols</vt:lpstr>
      <vt:lpstr>Elemental</vt:lpstr>
      <vt:lpstr>Slide 1</vt:lpstr>
      <vt:lpstr>Equipped to Serve</vt:lpstr>
      <vt:lpstr>Equipped to Serve</vt:lpstr>
      <vt:lpstr>Equipped to Serve</vt:lpstr>
      <vt:lpstr>Equipped to Serve</vt:lpstr>
      <vt:lpstr>Equipped to Serve</vt:lpstr>
      <vt:lpstr>Equipped to Serve</vt:lpstr>
      <vt:lpstr>Equipped to Serve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</cp:revision>
  <dcterms:modified xsi:type="dcterms:W3CDTF">2018-05-27T16:07:34Z</dcterms:modified>
</cp:coreProperties>
</file>