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272715-E0F1-4DA4-A89D-03739978DF6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892" y="2243138"/>
            <a:ext cx="8519308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22352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858000" cy="4816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06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82" r="12196"/>
          <a:stretch/>
        </p:blipFill>
        <p:spPr>
          <a:xfrm rot="5400000">
            <a:off x="2076846" y="1626576"/>
            <a:ext cx="5034125" cy="483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27" t="17373" r="30209" b="2626"/>
          <a:stretch/>
        </p:blipFill>
        <p:spPr>
          <a:xfrm>
            <a:off x="2177417" y="1532932"/>
            <a:ext cx="4832983" cy="5027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69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64" t="33537" r="54166" b="35855"/>
          <a:stretch/>
        </p:blipFill>
        <p:spPr>
          <a:xfrm rot="5400000">
            <a:off x="1931967" y="1878033"/>
            <a:ext cx="5203866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94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Ephesians 4:15</a:t>
            </a:r>
          </a:p>
          <a:p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Instead, speaking the truth in love, we will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 become in every respect the mature body of him who is the head, that is, Christ.</a:t>
            </a:r>
          </a:p>
        </p:txBody>
      </p:sp>
    </p:spTree>
    <p:extLst>
      <p:ext uri="{BB962C8B-B14F-4D97-AF65-F5344CB8AC3E}">
        <p14:creationId xmlns="" xmlns:p14="http://schemas.microsoft.com/office/powerpoint/2010/main" val="25915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Ephesians 4:16</a:t>
            </a:r>
          </a:p>
          <a:p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From him the whole body, joined and held together by every supporting ligament,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and builds itself up in love, as each part does its work.</a:t>
            </a:r>
          </a:p>
        </p:txBody>
      </p:sp>
    </p:spTree>
    <p:extLst>
      <p:ext uri="{BB962C8B-B14F-4D97-AF65-F5344CB8AC3E}">
        <p14:creationId xmlns="" xmlns:p14="http://schemas.microsoft.com/office/powerpoint/2010/main" val="16920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Ephesians 4:15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-to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-to become greater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 become greater in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size (maturity, etc.)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3585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encourage each other to find, pursue, and fulfill our God-given callings in our life (individual growth).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encourage others, who are currently not part of the church, to come witness and take an active part in the growth of our church (corporate growth)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8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56557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97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115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</cp:revision>
  <dcterms:created xsi:type="dcterms:W3CDTF">2018-04-08T08:37:32Z</dcterms:created>
  <dcterms:modified xsi:type="dcterms:W3CDTF">2018-04-12T15:40:01Z</dcterms:modified>
</cp:coreProperties>
</file>