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4"/>
  </p:handoutMasterIdLst>
  <p:sldIdLst>
    <p:sldId id="257" r:id="rId3"/>
    <p:sldId id="261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4" r:id="rId13"/>
    <p:sldId id="277" r:id="rId14"/>
    <p:sldId id="273" r:id="rId15"/>
    <p:sldId id="271" r:id="rId16"/>
    <p:sldId id="278" r:id="rId17"/>
    <p:sldId id="272" r:id="rId18"/>
    <p:sldId id="279" r:id="rId19"/>
    <p:sldId id="280" r:id="rId20"/>
    <p:sldId id="282" r:id="rId21"/>
    <p:sldId id="281" r:id="rId22"/>
    <p:sldId id="27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04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5C430E-8C64-4336-B677-41D3285A466B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247314-C499-4980-9418-BAC871EB9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052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3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17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67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2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8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03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5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483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66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93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72715-E0F1-4DA4-A89D-03739978DF68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47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48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6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prstClr val="white"/>
                </a:solidFill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59026"/>
            <a:ext cx="838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15:1-4</a:t>
            </a:r>
          </a:p>
          <a:p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am the true vine, and my Father is the gardener. 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He cuts off every branch in me that bears no fruit, while every branch that does bear fruit 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prunes so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that it will be even more fruitful. 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You are already clean because of the word I have spoken to you. 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Remain in me, as I also remain in you. No branch can bear fruit by itself; it must remain in the vine. Neither can you bear fruit unless you remain in me.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5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prstClr val="white"/>
                </a:solidFill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59026"/>
            <a:ext cx="8534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15:5-8</a:t>
            </a:r>
          </a:p>
          <a:p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 “I am the vine; you are the branches. If you remain in me and I in you, you will bear much fruit; apart from me you can do nothing. 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 If you do not remain in me, you are like a branch that is thrown away and withers; such branches are picked up, thrown into the fire and burned. 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 If you remain in me and my words remain in you, ask whatever you wish, and it will be done for you. 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 This is to my Father’s glory, that you bear much fruit, showing yourselves to be my disciples.</a:t>
            </a:r>
          </a:p>
        </p:txBody>
      </p:sp>
    </p:spTree>
    <p:extLst>
      <p:ext uri="{BB962C8B-B14F-4D97-AF65-F5344CB8AC3E}">
        <p14:creationId xmlns:p14="http://schemas.microsoft.com/office/powerpoint/2010/main" xmlns="" val="40517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1026" name="Picture 2" descr="Image result for john 15 discarded branc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336" y="1752600"/>
            <a:ext cx="7843064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4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prstClr val="white"/>
                </a:solidFill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59026"/>
            <a:ext cx="838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11:11</a:t>
            </a:r>
          </a:p>
          <a:p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In that day the Lord will reach out his hand a second time to 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reclaim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the surviving remnant of his people from Assyria, from Lower Egypt, from Upper Egypt, from Cush,[a] from Elam, from Babylonia,[b] from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Hamath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and from the islands of the Mediterranean.</a:t>
            </a:r>
          </a:p>
        </p:txBody>
      </p:sp>
    </p:spTree>
    <p:extLst>
      <p:ext uri="{BB962C8B-B14F-4D97-AF65-F5344CB8AC3E}">
        <p14:creationId xmlns:p14="http://schemas.microsoft.com/office/powerpoint/2010/main" xmlns="" val="10283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prstClr val="white"/>
                </a:solidFill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765" y="1532930"/>
            <a:ext cx="7429035" cy="51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8400" y="4419600"/>
            <a:ext cx="685800" cy="1447800"/>
          </a:xfrm>
          <a:prstGeom prst="roundRect">
            <a:avLst/>
          </a:prstGeom>
          <a:noFill/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4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prstClr val="white"/>
                </a:solidFill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765" y="1532930"/>
            <a:ext cx="7429035" cy="51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8400" y="4419600"/>
            <a:ext cx="685800" cy="1447800"/>
          </a:xfrm>
          <a:prstGeom prst="roundRect">
            <a:avLst/>
          </a:prstGeom>
          <a:noFill/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895600" y="3276600"/>
            <a:ext cx="1981200" cy="17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71600" y="5334000"/>
            <a:ext cx="15240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43000" y="5105400"/>
            <a:ext cx="1600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048000" y="4648200"/>
            <a:ext cx="4800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971800" y="4114800"/>
            <a:ext cx="2819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971800" y="3124200"/>
            <a:ext cx="38862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866900" y="4229100"/>
            <a:ext cx="10668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54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6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Isaiah 11:11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Reclaim (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qanah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938284"/>
            <a:ext cx="647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get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acquire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redeem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bring back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recover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reach out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possess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6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Isaiah 11:11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938284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to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compensate for the faults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 aspects of (something).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to gain or regain possession of (something) in exchange for payment.</a:t>
            </a:r>
          </a:p>
        </p:txBody>
      </p:sp>
    </p:spTree>
    <p:extLst>
      <p:ext uri="{BB962C8B-B14F-4D97-AF65-F5344CB8AC3E}">
        <p14:creationId xmlns:p14="http://schemas.microsoft.com/office/powerpoint/2010/main" xmlns="" val="8576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6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Isaiah 11:11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descr="Image result for ca redemption aluminum c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3810000" cy="2925215"/>
          </a:xfrm>
          <a:prstGeom prst="rect">
            <a:avLst/>
          </a:prstGeom>
          <a:noFill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 l="21053" t="14815" r="21667" b="69278"/>
          <a:stretch>
            <a:fillRect/>
          </a:stretch>
        </p:blipFill>
        <p:spPr bwMode="auto">
          <a:xfrm>
            <a:off x="381000" y="4953000"/>
            <a:ext cx="8293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7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Isaiah 12:1-6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Song of Praise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2" r="12196"/>
          <a:stretch/>
        </p:blipFill>
        <p:spPr>
          <a:xfrm rot="5400000">
            <a:off x="2076846" y="1626576"/>
            <a:ext cx="5034125" cy="483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7569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15:16-17</a:t>
            </a:r>
          </a:p>
          <a:p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You did not choose me, but I chose you and appointed you so that you might go and bear fruit—fruit that will last—and so that whatever you ask in my name the Father will give you. 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This is my command: Love each other.</a:t>
            </a:r>
          </a:p>
        </p:txBody>
      </p:sp>
    </p:spTree>
    <p:extLst>
      <p:ext uri="{BB962C8B-B14F-4D97-AF65-F5344CB8AC3E}">
        <p14:creationId xmlns:p14="http://schemas.microsoft.com/office/powerpoint/2010/main" xmlns="" val="8576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encourage each other to find, pursue, and fulfill our God-given callings in our life (individual growth).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encourage others, who are currently not part of the church, to come witness and take an active part in the growth of our church (corporate growth)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5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4:15</a:t>
            </a:r>
          </a:p>
          <a:p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Instead, speaking the truth in love, we will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become in every respect the mature body of him who is the head, that is, Christ.</a:t>
            </a:r>
          </a:p>
        </p:txBody>
      </p:sp>
    </p:spTree>
    <p:extLst>
      <p:ext uri="{BB962C8B-B14F-4D97-AF65-F5344CB8AC3E}">
        <p14:creationId xmlns:p14="http://schemas.microsoft.com/office/powerpoint/2010/main" xmlns="" val="25915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4:16</a:t>
            </a:r>
          </a:p>
          <a:p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From him the whole body, joined and held together by every supporting ligament,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and builds itself up in love, as each part does its work.</a:t>
            </a:r>
          </a:p>
        </p:txBody>
      </p:sp>
    </p:spTree>
    <p:extLst>
      <p:ext uri="{BB962C8B-B14F-4D97-AF65-F5344CB8AC3E}">
        <p14:creationId xmlns:p14="http://schemas.microsoft.com/office/powerpoint/2010/main" xmlns="" val="16920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4:15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-to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 become greater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become greater in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 (maturity, etc.)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585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050" name="Picture 2" descr="Image result for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715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69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1026" name="Picture 2" descr="Image result for tree with wilted bra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85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4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81150"/>
            <a:ext cx="63246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4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6626" name="Picture 2" descr="Image result for unhealthy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791325" cy="491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4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403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1_Flow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</cp:revision>
  <cp:lastPrinted>2018-04-15T07:33:54Z</cp:lastPrinted>
  <dcterms:created xsi:type="dcterms:W3CDTF">2018-04-08T08:37:32Z</dcterms:created>
  <dcterms:modified xsi:type="dcterms:W3CDTF">2018-04-15T16:04:35Z</dcterms:modified>
</cp:coreProperties>
</file>