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 id="2147483674" r:id="rId3"/>
    <p:sldMasterId id="2147483675" r:id="rId4"/>
  </p:sldMasterIdLst>
  <p:notesMasterIdLst>
    <p:notesMasterId r:id="rId16"/>
  </p:notesMasterIdLst>
  <p:sldIdLst>
    <p:sldId id="256" r:id="rId5"/>
    <p:sldId id="257" r:id="rId6"/>
    <p:sldId id="262" r:id="rId7"/>
    <p:sldId id="263" r:id="rId8"/>
    <p:sldId id="260" r:id="rId9"/>
    <p:sldId id="265" r:id="rId10"/>
    <p:sldId id="266" r:id="rId11"/>
    <p:sldId id="268" r:id="rId12"/>
    <p:sldId id="267" r:id="rId13"/>
    <p:sldId id="269" r:id="rId14"/>
    <p:sldId id="270" r:id="rId15"/>
  </p:sldIdLst>
  <p:sldSz cx="9144000" cy="6858000" type="screen4x3"/>
  <p:notesSz cx="7010400" cy="9296400"/>
  <p:embeddedFontLst>
    <p:embeddedFont>
      <p:font typeface="Calibri" panose="020F0502020204030204" pitchFamily="34" charset="0"/>
      <p:regular r:id="rId17"/>
      <p:bold r:id="rId18"/>
      <p:italic r:id="rId19"/>
      <p:boldItalic r:id="rId20"/>
    </p:embeddedFont>
    <p:embeddedFont>
      <p:font typeface="Federo" panose="020B0604020202020204" charset="0"/>
      <p:regular r:id="rId21"/>
    </p:embeddedFont>
    <p:embeddedFont>
      <p:font typeface="Constantia" panose="02030602050306030303"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snapToGrid="0">
      <p:cViewPr>
        <p:scale>
          <a:sx n="70" d="100"/>
          <a:sy n="70" d="100"/>
        </p:scale>
        <p:origin x="-55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338" y="0"/>
            <a:ext cx="3038475" cy="46513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3038475" cy="46513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01448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3" name="Shape 2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31" name="Shape 2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31" name="Shape 2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9" name="Shape 2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3" name="Shape 2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3" name="Shape 2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3" name="Shape 2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31" name="Shape 2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31" name="Shape 2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smtClean="0">
                <a:solidFill>
                  <a:schemeClr val="dk1"/>
                </a:solidFill>
                <a:latin typeface="Calibri"/>
                <a:ea typeface="Calibri"/>
                <a:cs typeface="Calibri"/>
                <a:sym typeface="Calibri"/>
              </a:rPr>
              <a:t>Worthy</a:t>
            </a:r>
            <a:r>
              <a:rPr lang="en-US" sz="1200" b="0" i="0" u="none" strike="noStrike" cap="none" dirty="0" smtClean="0">
                <a:solidFill>
                  <a:schemeClr val="dk1"/>
                </a:solidFill>
                <a:latin typeface="Calibri"/>
                <a:ea typeface="Calibri"/>
                <a:cs typeface="Calibri"/>
                <a:sym typeface="Calibri"/>
              </a:rPr>
              <a:t>-(Gk. </a:t>
            </a:r>
            <a:r>
              <a:rPr lang="en-US" sz="1200" b="0" i="0" u="none" strike="noStrike" cap="none" dirty="0" err="1" smtClean="0">
                <a:solidFill>
                  <a:schemeClr val="dk1"/>
                </a:solidFill>
                <a:latin typeface="Calibri"/>
                <a:ea typeface="Calibri"/>
                <a:cs typeface="Calibri"/>
                <a:sym typeface="Calibri"/>
              </a:rPr>
              <a:t>axios</a:t>
            </a:r>
            <a:r>
              <a:rPr lang="en-US" sz="1200" b="0" i="0" u="none" strike="noStrike" cap="none" dirty="0" smtClean="0">
                <a:solidFill>
                  <a:schemeClr val="dk1"/>
                </a:solidFill>
                <a:latin typeface="Calibri"/>
                <a:ea typeface="Calibri"/>
                <a:cs typeface="Calibri"/>
                <a:sym typeface="Calibri"/>
              </a:rPr>
              <a:t>)-</a:t>
            </a:r>
            <a:r>
              <a:rPr lang="en-US" dirty="0" smtClean="0"/>
              <a:t>'</a:t>
            </a:r>
            <a:r>
              <a:rPr lang="en-US" i="1" dirty="0" smtClean="0"/>
              <a:t>weighing as much as</a:t>
            </a:r>
            <a:r>
              <a:rPr lang="en-US" dirty="0" smtClean="0"/>
              <a:t>,' '</a:t>
            </a:r>
            <a:r>
              <a:rPr lang="en-US" i="1" dirty="0" smtClean="0"/>
              <a:t>of like value, worth</a:t>
            </a:r>
            <a:r>
              <a:rPr lang="en-US" dirty="0" smtClean="0"/>
              <a:t>,' befitting, </a:t>
            </a:r>
            <a:r>
              <a:rPr lang="en-US" i="1" dirty="0" smtClean="0"/>
              <a:t>congruous</a:t>
            </a:r>
            <a:r>
              <a:rPr lang="en-US" dirty="0" smtClean="0"/>
              <a:t>, </a:t>
            </a:r>
            <a:r>
              <a:rPr lang="en-US" i="1" dirty="0" smtClean="0"/>
              <a:t>corresponding</a:t>
            </a:r>
            <a:r>
              <a:rPr lang="en-US" dirty="0" smtClean="0"/>
              <a:t>“</a:t>
            </a: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smtClean="0">
                <a:solidFill>
                  <a:schemeClr val="dk1"/>
                </a:solidFill>
                <a:latin typeface="Calibri"/>
                <a:ea typeface="Calibri"/>
                <a:cs typeface="Calibri"/>
                <a:sym typeface="Calibri"/>
              </a:rPr>
              <a:t>Calling </a:t>
            </a:r>
            <a:r>
              <a:rPr lang="en-US" sz="1200" b="0" i="0" u="none" strike="noStrike" cap="none" dirty="0" smtClean="0">
                <a:solidFill>
                  <a:schemeClr val="dk1"/>
                </a:solidFill>
                <a:latin typeface="Calibri"/>
                <a:ea typeface="Calibri"/>
                <a:cs typeface="Calibri"/>
                <a:sym typeface="Calibri"/>
              </a:rPr>
              <a:t>(Gk.</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klesis</a:t>
            </a:r>
            <a:r>
              <a:rPr lang="en-US" sz="1200" b="0" i="0" u="none" strike="noStrike" cap="none" baseline="0" dirty="0" smtClean="0">
                <a:solidFill>
                  <a:schemeClr val="dk1"/>
                </a:solidFill>
                <a:latin typeface="Calibri"/>
                <a:ea typeface="Calibri"/>
                <a:cs typeface="Calibri"/>
                <a:sym typeface="Calibri"/>
              </a:rPr>
              <a:t>)-a call, invitation </a:t>
            </a:r>
            <a:r>
              <a:rPr lang="en-US" dirty="0" smtClean="0"/>
              <a:t>to one whom God declares worthy of the calling which he has commanded to be given him, and therefore fit to obtain the blessings promised in the call</a:t>
            </a:r>
            <a:endParaRPr sz="1200" b="1" i="0" u="none" strike="noStrike" cap="none" dirty="0">
              <a:solidFill>
                <a:schemeClr val="dk1"/>
              </a:solidFill>
              <a:latin typeface="Calibri"/>
              <a:ea typeface="Calibri"/>
              <a:cs typeface="Calibri"/>
              <a:sym typeface="Calibri"/>
            </a:endParaRPr>
          </a:p>
        </p:txBody>
      </p:sp>
      <p:sp>
        <p:nvSpPr>
          <p:cNvPr id="213" name="Shape 2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31" name="Shape 2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533400" y="1371600"/>
            <a:ext cx="7851648" cy="1828800"/>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rgbClr val="4CE0EA"/>
              </a:buClr>
              <a:buSzPts val="5600"/>
              <a:buFont typeface="Calibri"/>
              <a:buNone/>
              <a:defRPr sz="5600" b="1" i="0" u="none" strike="noStrike" cap="none">
                <a:solidFill>
                  <a:srgbClr val="4CE0E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subTitle" idx="1"/>
          </p:nvPr>
        </p:nvSpPr>
        <p:spPr>
          <a:xfrm>
            <a:off x="533400" y="3228536"/>
            <a:ext cx="7854696" cy="1752600"/>
          </a:xfrm>
          <a:prstGeom prst="rect">
            <a:avLst/>
          </a:prstGeom>
          <a:noFill/>
          <a:ln>
            <a:noFill/>
          </a:ln>
        </p:spPr>
        <p:txBody>
          <a:bodyPr spcFirstLastPara="1" wrap="square" lIns="91425" tIns="91425" rIns="91425" bIns="91425" anchor="t" anchorCtr="0"/>
          <a:lstStyle>
            <a:lvl1pPr marR="45720" lvl="0" algn="r" rtl="0">
              <a:lnSpc>
                <a:spcPct val="100000"/>
              </a:lnSpc>
              <a:spcBef>
                <a:spcPts val="520"/>
              </a:spcBef>
              <a:spcAft>
                <a:spcPts val="0"/>
              </a:spcAft>
              <a:buClr>
                <a:schemeClr val="accent3"/>
              </a:buClr>
              <a:buSzPts val="2470"/>
              <a:buFont typeface="Noto Sans Symbols"/>
              <a:buNone/>
              <a:defRPr sz="2600" b="0" i="0" u="none" strike="noStrike" cap="none">
                <a:solidFill>
                  <a:schemeClr val="lt1"/>
                </a:solidFill>
                <a:latin typeface="Constantia"/>
                <a:ea typeface="Constantia"/>
                <a:cs typeface="Constantia"/>
                <a:sym typeface="Constantia"/>
              </a:defRPr>
            </a:lvl1pPr>
            <a:lvl2pPr marR="0" lvl="1" algn="ctr" rtl="0">
              <a:lnSpc>
                <a:spcPct val="100000"/>
              </a:lnSpc>
              <a:spcBef>
                <a:spcPts val="480"/>
              </a:spcBef>
              <a:spcAft>
                <a:spcPts val="0"/>
              </a:spcAft>
              <a:buClr>
                <a:schemeClr val="accent1"/>
              </a:buClr>
              <a:buSzPts val="2040"/>
              <a:buFont typeface="Noto Sans Symbols"/>
              <a:buNone/>
              <a:defRPr sz="2400" b="0" i="0" u="none" strike="noStrike" cap="none">
                <a:solidFill>
                  <a:schemeClr val="lt1"/>
                </a:solidFill>
                <a:latin typeface="Constantia"/>
                <a:ea typeface="Constantia"/>
                <a:cs typeface="Constantia"/>
                <a:sym typeface="Constantia"/>
              </a:defRPr>
            </a:lvl2pPr>
            <a:lvl3pPr marR="0" lvl="2" algn="ctr" rtl="0">
              <a:lnSpc>
                <a:spcPct val="100000"/>
              </a:lnSpc>
              <a:spcBef>
                <a:spcPts val="420"/>
              </a:spcBef>
              <a:spcAft>
                <a:spcPts val="0"/>
              </a:spcAft>
              <a:buClr>
                <a:schemeClr val="accent2"/>
              </a:buClr>
              <a:buSzPts val="1470"/>
              <a:buFont typeface="Noto Sans Symbols"/>
              <a:buNone/>
              <a:defRPr sz="2100" b="0" i="0" u="none" strike="noStrike" cap="none">
                <a:solidFill>
                  <a:schemeClr val="lt1"/>
                </a:solidFill>
                <a:latin typeface="Constantia"/>
                <a:ea typeface="Constantia"/>
                <a:cs typeface="Constantia"/>
                <a:sym typeface="Constantia"/>
              </a:defRPr>
            </a:lvl3pPr>
            <a:lvl4pPr marR="0" lvl="3" algn="ctr" rtl="0">
              <a:lnSpc>
                <a:spcPct val="100000"/>
              </a:lnSpc>
              <a:spcBef>
                <a:spcPts val="400"/>
              </a:spcBef>
              <a:spcAft>
                <a:spcPts val="0"/>
              </a:spcAft>
              <a:buClr>
                <a:schemeClr val="accent3"/>
              </a:buClr>
              <a:buSzPts val="1300"/>
              <a:buFont typeface="Noto Sans Symbols"/>
              <a:buNone/>
              <a:defRPr sz="2000" b="0" i="0" u="none" strike="noStrike" cap="none">
                <a:solidFill>
                  <a:schemeClr val="lt1"/>
                </a:solidFill>
                <a:latin typeface="Constantia"/>
                <a:ea typeface="Constantia"/>
                <a:cs typeface="Constantia"/>
                <a:sym typeface="Constantia"/>
              </a:defRPr>
            </a:lvl4pPr>
            <a:lvl5pPr marR="0" lvl="4" algn="ctr" rtl="0">
              <a:lnSpc>
                <a:spcPct val="100000"/>
              </a:lnSpc>
              <a:spcBef>
                <a:spcPts val="400"/>
              </a:spcBef>
              <a:spcAft>
                <a:spcPts val="0"/>
              </a:spcAft>
              <a:buClr>
                <a:schemeClr val="accent4"/>
              </a:buClr>
              <a:buSzPts val="1300"/>
              <a:buFont typeface="Noto Sans Symbols"/>
              <a:buNone/>
              <a:defRPr sz="2000" b="0" i="0" u="none" strike="noStrike" cap="none">
                <a:solidFill>
                  <a:schemeClr val="lt1"/>
                </a:solidFill>
                <a:latin typeface="Constantia"/>
                <a:ea typeface="Constantia"/>
                <a:cs typeface="Constantia"/>
                <a:sym typeface="Constantia"/>
              </a:defRPr>
            </a:lvl5pPr>
            <a:lvl6pPr marR="0" lvl="5" algn="ctr" rtl="0">
              <a:lnSpc>
                <a:spcPct val="100000"/>
              </a:lnSpc>
              <a:spcBef>
                <a:spcPts val="360"/>
              </a:spcBef>
              <a:spcAft>
                <a:spcPts val="0"/>
              </a:spcAft>
              <a:buClr>
                <a:schemeClr val="accent5"/>
              </a:buClr>
              <a:buSzPts val="1440"/>
              <a:buFont typeface="Noto Sans Symbols"/>
              <a:buNone/>
              <a:defRPr sz="1800" b="0" i="0" u="none" strike="noStrike" cap="none">
                <a:solidFill>
                  <a:schemeClr val="lt1"/>
                </a:solidFill>
                <a:latin typeface="Constantia"/>
                <a:ea typeface="Constantia"/>
                <a:cs typeface="Constantia"/>
                <a:sym typeface="Constantia"/>
              </a:defRPr>
            </a:lvl6pPr>
            <a:lvl7pPr marR="0" lvl="6" algn="ctr" rtl="0">
              <a:lnSpc>
                <a:spcPct val="100000"/>
              </a:lnSpc>
              <a:spcBef>
                <a:spcPts val="320"/>
              </a:spcBef>
              <a:spcAft>
                <a:spcPts val="0"/>
              </a:spcAft>
              <a:buClr>
                <a:schemeClr val="accent6"/>
              </a:buClr>
              <a:buSzPts val="1280"/>
              <a:buFont typeface="Noto Sans Symbols"/>
              <a:buNone/>
              <a:defRPr sz="1600" b="0" i="0" u="none" strike="noStrike" cap="none">
                <a:solidFill>
                  <a:schemeClr val="lt1"/>
                </a:solidFill>
                <a:latin typeface="Constantia"/>
                <a:ea typeface="Constantia"/>
                <a:cs typeface="Constantia"/>
                <a:sym typeface="Constantia"/>
              </a:defRPr>
            </a:lvl7pPr>
            <a:lvl8pPr marR="0" lvl="7" algn="ctr" rtl="0">
              <a:lnSpc>
                <a:spcPct val="100000"/>
              </a:lnSpc>
              <a:spcBef>
                <a:spcPts val="320"/>
              </a:spcBef>
              <a:spcAft>
                <a:spcPts val="0"/>
              </a:spcAft>
              <a:buClr>
                <a:schemeClr val="lt2"/>
              </a:buClr>
              <a:buSzPts val="1600"/>
              <a:buFont typeface="Constantia"/>
              <a:buNone/>
              <a:defRPr sz="1600" b="0" i="0" u="none" strike="noStrike" cap="none">
                <a:solidFill>
                  <a:schemeClr val="lt1"/>
                </a:solidFill>
                <a:latin typeface="Constantia"/>
                <a:ea typeface="Constantia"/>
                <a:cs typeface="Constantia"/>
                <a:sym typeface="Constantia"/>
              </a:defRPr>
            </a:lvl8pPr>
            <a:lvl9pPr marR="0" lvl="8" algn="ctr" rtl="0">
              <a:lnSpc>
                <a:spcPct val="100000"/>
              </a:lnSpc>
              <a:spcBef>
                <a:spcPts val="280"/>
              </a:spcBef>
              <a:spcAft>
                <a:spcPts val="0"/>
              </a:spcAft>
              <a:buClr>
                <a:schemeClr val="lt2"/>
              </a:buClr>
              <a:buSzPts val="1400"/>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23" name="Shape 2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24" name="Shape 24"/>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25" name="Shape 2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85800" y="514352"/>
            <a:ext cx="2743200" cy="116205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2600"/>
              <a:buFont typeface="Calibri"/>
              <a:buNone/>
              <a:defRPr sz="26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Shape 99"/>
          <p:cNvSpPr txBox="1">
            <a:spLocks noGrp="1"/>
          </p:cNvSpPr>
          <p:nvPr>
            <p:ph type="body" idx="1"/>
          </p:nvPr>
        </p:nvSpPr>
        <p:spPr>
          <a:xfrm>
            <a:off x="685800" y="1676400"/>
            <a:ext cx="2743200" cy="4572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accent3"/>
              </a:buClr>
              <a:buSzPts val="1330"/>
              <a:buFont typeface="Noto Sans Symbols"/>
              <a:buNone/>
              <a:defRPr sz="1400" b="0" i="0" u="none" strike="noStrike" cap="none">
                <a:solidFill>
                  <a:schemeClr val="dk1"/>
                </a:solidFill>
                <a:latin typeface="Constantia"/>
                <a:ea typeface="Constantia"/>
                <a:cs typeface="Constantia"/>
                <a:sym typeface="Constantia"/>
              </a:defRPr>
            </a:lvl1pPr>
            <a:lvl2pPr marL="914400" marR="0" lvl="1" indent="-228600" algn="l" rtl="0">
              <a:lnSpc>
                <a:spcPct val="100000"/>
              </a:lnSpc>
              <a:spcBef>
                <a:spcPts val="240"/>
              </a:spcBef>
              <a:spcAft>
                <a:spcPts val="0"/>
              </a:spcAft>
              <a:buClr>
                <a:schemeClr val="accent1"/>
              </a:buClr>
              <a:buSzPts val="1020"/>
              <a:buFont typeface="Noto Sans Symbols"/>
              <a:buNone/>
              <a:defRPr sz="1200" b="0" i="0" u="none" strike="noStrike" cap="none">
                <a:solidFill>
                  <a:schemeClr val="dk1"/>
                </a:solidFill>
                <a:latin typeface="Constantia"/>
                <a:ea typeface="Constantia"/>
                <a:cs typeface="Constantia"/>
                <a:sym typeface="Constantia"/>
              </a:defRPr>
            </a:lvl2pPr>
            <a:lvl3pPr marL="1371600" marR="0" lvl="2" indent="-228600" algn="l" rtl="0">
              <a:lnSpc>
                <a:spcPct val="100000"/>
              </a:lnSpc>
              <a:spcBef>
                <a:spcPts val="200"/>
              </a:spcBef>
              <a:spcAft>
                <a:spcPts val="0"/>
              </a:spcAft>
              <a:buClr>
                <a:schemeClr val="accent2"/>
              </a:buClr>
              <a:buSzPts val="700"/>
              <a:buFont typeface="Noto Sans Symbols"/>
              <a:buNone/>
              <a:defRPr sz="1000" b="0" i="0" u="none" strike="noStrike" cap="none">
                <a:solidFill>
                  <a:schemeClr val="dk1"/>
                </a:solidFill>
                <a:latin typeface="Constantia"/>
                <a:ea typeface="Constantia"/>
                <a:cs typeface="Constantia"/>
                <a:sym typeface="Constantia"/>
              </a:defRPr>
            </a:lvl3pPr>
            <a:lvl4pPr marL="1828800" marR="0" lvl="3" indent="-228600" algn="l" rtl="0">
              <a:lnSpc>
                <a:spcPct val="100000"/>
              </a:lnSpc>
              <a:spcBef>
                <a:spcPts val="180"/>
              </a:spcBef>
              <a:spcAft>
                <a:spcPts val="0"/>
              </a:spcAft>
              <a:buClr>
                <a:schemeClr val="accent3"/>
              </a:buClr>
              <a:buSzPts val="585"/>
              <a:buFont typeface="Noto Sans Symbols"/>
              <a:buNone/>
              <a:defRPr sz="900" b="0" i="0" u="none" strike="noStrike" cap="none">
                <a:solidFill>
                  <a:schemeClr val="dk1"/>
                </a:solidFill>
                <a:latin typeface="Constantia"/>
                <a:ea typeface="Constantia"/>
                <a:cs typeface="Constantia"/>
                <a:sym typeface="Constantia"/>
              </a:defRPr>
            </a:lvl4pPr>
            <a:lvl5pPr marL="2286000" marR="0" lvl="4" indent="-228600" algn="l" rtl="0">
              <a:lnSpc>
                <a:spcPct val="100000"/>
              </a:lnSpc>
              <a:spcBef>
                <a:spcPts val="180"/>
              </a:spcBef>
              <a:spcAft>
                <a:spcPts val="0"/>
              </a:spcAft>
              <a:buClr>
                <a:schemeClr val="accent4"/>
              </a:buClr>
              <a:buSzPts val="585"/>
              <a:buFont typeface="Noto Sans Symbols"/>
              <a:buNone/>
              <a:defRPr sz="9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00" name="Shape 100"/>
          <p:cNvSpPr txBox="1">
            <a:spLocks noGrp="1"/>
          </p:cNvSpPr>
          <p:nvPr>
            <p:ph type="body" idx="2"/>
          </p:nvPr>
        </p:nvSpPr>
        <p:spPr>
          <a:xfrm>
            <a:off x="3575050" y="1676400"/>
            <a:ext cx="5111750" cy="4572000"/>
          </a:xfrm>
          <a:prstGeom prst="rect">
            <a:avLst/>
          </a:prstGeom>
          <a:noFill/>
          <a:ln>
            <a:noFill/>
          </a:ln>
        </p:spPr>
        <p:txBody>
          <a:bodyPr spcFirstLastPara="1" wrap="square" lIns="91425" tIns="91425" rIns="91425" bIns="91425" anchor="t" anchorCtr="0"/>
          <a:lstStyle>
            <a:lvl1pPr marL="457200" marR="0" lvl="0" indent="-397510" algn="l" rtl="0">
              <a:lnSpc>
                <a:spcPct val="100000"/>
              </a:lnSpc>
              <a:spcBef>
                <a:spcPts val="560"/>
              </a:spcBef>
              <a:spcAft>
                <a:spcPts val="0"/>
              </a:spcAft>
              <a:buClr>
                <a:schemeClr val="accent3"/>
              </a:buClr>
              <a:buSzPts val="2660"/>
              <a:buFont typeface="Noto Sans Symbols"/>
              <a:buChar char="●"/>
              <a:defRPr sz="2800" b="0" i="0" u="none" strike="noStrike" cap="none">
                <a:solidFill>
                  <a:schemeClr val="dk1"/>
                </a:solidFill>
                <a:latin typeface="Constantia"/>
                <a:ea typeface="Constantia"/>
                <a:cs typeface="Constantia"/>
                <a:sym typeface="Constantia"/>
              </a:defRPr>
            </a:lvl1pPr>
            <a:lvl2pPr marL="914400" marR="0" lvl="1" indent="-368935" algn="l" rtl="0">
              <a:lnSpc>
                <a:spcPct val="100000"/>
              </a:lnSpc>
              <a:spcBef>
                <a:spcPts val="520"/>
              </a:spcBef>
              <a:spcAft>
                <a:spcPts val="0"/>
              </a:spcAft>
              <a:buClr>
                <a:schemeClr val="accent1"/>
              </a:buClr>
              <a:buSzPts val="2210"/>
              <a:buFont typeface="Noto Sans Symbols"/>
              <a:buChar char="●"/>
              <a:defRPr sz="2600" b="0" i="0" u="none" strike="noStrike" cap="none">
                <a:solidFill>
                  <a:schemeClr val="dk1"/>
                </a:solidFill>
                <a:latin typeface="Constantia"/>
                <a:ea typeface="Constantia"/>
                <a:cs typeface="Constantia"/>
                <a:sym typeface="Constantia"/>
              </a:defRPr>
            </a:lvl2pPr>
            <a:lvl3pPr marL="1371600" marR="0" lvl="2" indent="-335280" algn="l" rtl="0">
              <a:lnSpc>
                <a:spcPct val="100000"/>
              </a:lnSpc>
              <a:spcBef>
                <a:spcPts val="480"/>
              </a:spcBef>
              <a:spcAft>
                <a:spcPts val="0"/>
              </a:spcAft>
              <a:buClr>
                <a:schemeClr val="accent2"/>
              </a:buClr>
              <a:buSzPts val="1680"/>
              <a:buFont typeface="Noto Sans Symbols"/>
              <a:buChar char="●"/>
              <a:defRPr sz="24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02895" algn="l" rtl="0">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01" name="Shape 10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02" name="Shape 102"/>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03" name="Shape 10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4"/>
        <p:cNvGrpSpPr/>
        <p:nvPr/>
      </p:nvGrpSpPr>
      <p:grpSpPr>
        <a:xfrm>
          <a:off x="0" y="0"/>
          <a:ext cx="0" cy="0"/>
          <a:chOff x="0" y="0"/>
          <a:chExt cx="0" cy="0"/>
        </a:xfrm>
      </p:grpSpPr>
      <p:sp>
        <p:nvSpPr>
          <p:cNvPr id="105" name="Shape 105"/>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ky="100000" algn="tl" rotWithShape="0">
              <a:srgbClr val="000000">
                <a:alpha val="2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06" name="Shape 106"/>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07" name="Shape 107"/>
          <p:cNvSpPr txBox="1">
            <a:spLocks noGrp="1"/>
          </p:cNvSpPr>
          <p:nvPr>
            <p:ph type="title"/>
          </p:nvPr>
        </p:nvSpPr>
        <p:spPr>
          <a:xfrm>
            <a:off x="609600" y="1176996"/>
            <a:ext cx="2212848" cy="1582621"/>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Shape 108"/>
          <p:cNvSpPr txBox="1">
            <a:spLocks noGrp="1"/>
          </p:cNvSpPr>
          <p:nvPr>
            <p:ph type="body" idx="1"/>
          </p:nvPr>
        </p:nvSpPr>
        <p:spPr>
          <a:xfrm>
            <a:off x="609600" y="2828785"/>
            <a:ext cx="2209800" cy="217932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50"/>
              </a:spcBef>
              <a:spcAft>
                <a:spcPts val="0"/>
              </a:spcAft>
              <a:buClr>
                <a:schemeClr val="accent3"/>
              </a:buClr>
              <a:buSzPts val="1235"/>
              <a:buFont typeface="Noto Sans Symbols"/>
              <a:buNone/>
              <a:defRPr sz="1300" b="0" i="0" u="none" strike="noStrike" cap="none">
                <a:solidFill>
                  <a:schemeClr val="dk1"/>
                </a:solidFill>
                <a:latin typeface="Constantia"/>
                <a:ea typeface="Constantia"/>
                <a:cs typeface="Constantia"/>
                <a:sym typeface="Constantia"/>
              </a:defRPr>
            </a:lvl1pPr>
            <a:lvl2pPr marL="914400" marR="0" lvl="1" indent="-293369" algn="l" rtl="0">
              <a:lnSpc>
                <a:spcPct val="100000"/>
              </a:lnSpc>
              <a:spcBef>
                <a:spcPts val="240"/>
              </a:spcBef>
              <a:spcAft>
                <a:spcPts val="0"/>
              </a:spcAft>
              <a:buClr>
                <a:schemeClr val="accent1"/>
              </a:buClr>
              <a:buSzPts val="1020"/>
              <a:buFont typeface="Noto Sans Symbols"/>
              <a:buChar char="●"/>
              <a:defRPr sz="1200" b="0" i="0" u="none" strike="noStrike" cap="none">
                <a:solidFill>
                  <a:schemeClr val="dk1"/>
                </a:solidFill>
                <a:latin typeface="Constantia"/>
                <a:ea typeface="Constantia"/>
                <a:cs typeface="Constantia"/>
                <a:sym typeface="Constantia"/>
              </a:defRPr>
            </a:lvl2pPr>
            <a:lvl3pPr marL="1371600" marR="0" lvl="2" indent="-273050" algn="l" rtl="0">
              <a:lnSpc>
                <a:spcPct val="100000"/>
              </a:lnSpc>
              <a:spcBef>
                <a:spcPts val="200"/>
              </a:spcBef>
              <a:spcAft>
                <a:spcPts val="0"/>
              </a:spcAft>
              <a:buClr>
                <a:schemeClr val="accent2"/>
              </a:buClr>
              <a:buSzPts val="700"/>
              <a:buFont typeface="Noto Sans Symbols"/>
              <a:buChar char="●"/>
              <a:defRPr sz="1000" b="0" i="0" u="none" strike="noStrike" cap="none">
                <a:solidFill>
                  <a:schemeClr val="dk1"/>
                </a:solidFill>
                <a:latin typeface="Constantia"/>
                <a:ea typeface="Constantia"/>
                <a:cs typeface="Constantia"/>
                <a:sym typeface="Constantia"/>
              </a:defRPr>
            </a:lvl3pPr>
            <a:lvl4pPr marL="1828800" marR="0" lvl="3" indent="-265747" algn="l" rtl="0">
              <a:lnSpc>
                <a:spcPct val="100000"/>
              </a:lnSpc>
              <a:spcBef>
                <a:spcPts val="180"/>
              </a:spcBef>
              <a:spcAft>
                <a:spcPts val="0"/>
              </a:spcAft>
              <a:buClr>
                <a:schemeClr val="accent3"/>
              </a:buClr>
              <a:buSzPts val="585"/>
              <a:buFont typeface="Noto Sans Symbols"/>
              <a:buChar char="●"/>
              <a:defRPr sz="900" b="0" i="0" u="none" strike="noStrike" cap="none">
                <a:solidFill>
                  <a:schemeClr val="dk1"/>
                </a:solidFill>
                <a:latin typeface="Constantia"/>
                <a:ea typeface="Constantia"/>
                <a:cs typeface="Constantia"/>
                <a:sym typeface="Constantia"/>
              </a:defRPr>
            </a:lvl4pPr>
            <a:lvl5pPr marL="2286000" marR="0" lvl="4" indent="-265747" algn="l" rtl="0">
              <a:lnSpc>
                <a:spcPct val="100000"/>
              </a:lnSpc>
              <a:spcBef>
                <a:spcPts val="180"/>
              </a:spcBef>
              <a:spcAft>
                <a:spcPts val="0"/>
              </a:spcAft>
              <a:buClr>
                <a:schemeClr val="accent4"/>
              </a:buClr>
              <a:buSzPts val="585"/>
              <a:buFont typeface="Noto Sans Symbols"/>
              <a:buChar char="●"/>
              <a:defRPr sz="9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09" name="Shape 10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10" name="Shape 110"/>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11" name="Shape 111"/>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12" name="Shape 112"/>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91425" rIns="91425" bIns="91425" anchor="t" anchorCtr="0"/>
          <a:lstStyle>
            <a:lvl1pPr marR="0" lvl="0" algn="l" rtl="0">
              <a:lnSpc>
                <a:spcPct val="100000"/>
              </a:lnSpc>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13" name="Shape 113"/>
          <p:cNvSpPr/>
          <p:nvPr/>
        </p:nvSpPr>
        <p:spPr>
          <a:xfrm rot="10800000" flipH="1">
            <a:off x="-9525" y="5816600"/>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114" name="Shape 114"/>
          <p:cNvSpPr/>
          <p:nvPr/>
        </p:nvSpPr>
        <p:spPr>
          <a:xfrm rot="10800000" flipH="1">
            <a:off x="4381500" y="6219825"/>
            <a:ext cx="4762500" cy="638175"/>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 name="Shape 117"/>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18" name="Shape 1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19" name="Shape 119"/>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20" name="Shape 12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rot="5400000">
            <a:off x="5052218" y="2491583"/>
            <a:ext cx="5211763" cy="20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3" name="Shape 123"/>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24" name="Shape 1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25" name="Shape 125"/>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26" name="Shape 12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138"/>
        <p:cNvGrpSpPr/>
        <p:nvPr/>
      </p:nvGrpSpPr>
      <p:grpSpPr>
        <a:xfrm>
          <a:off x="0" y="0"/>
          <a:ext cx="0" cy="0"/>
          <a:chOff x="0" y="0"/>
          <a:chExt cx="0" cy="0"/>
        </a:xfrm>
      </p:grpSpPr>
      <p:sp>
        <p:nvSpPr>
          <p:cNvPr id="139" name="Shape 139"/>
          <p:cNvSpPr txBox="1">
            <a:spLocks noGrp="1"/>
          </p:cNvSpPr>
          <p:nvPr>
            <p:ph type="ctrTitle"/>
          </p:nvPr>
        </p:nvSpPr>
        <p:spPr>
          <a:xfrm>
            <a:off x="533400" y="1371600"/>
            <a:ext cx="7851648" cy="1828800"/>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rgbClr val="4CE0EA"/>
              </a:buClr>
              <a:buSzPts val="5600"/>
              <a:buFont typeface="Calibri"/>
              <a:buNone/>
              <a:defRPr sz="5600" b="1" i="0" u="none" strike="noStrike" cap="none">
                <a:solidFill>
                  <a:srgbClr val="4CE0E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0" name="Shape 140"/>
          <p:cNvSpPr txBox="1">
            <a:spLocks noGrp="1"/>
          </p:cNvSpPr>
          <p:nvPr>
            <p:ph type="subTitle" idx="1"/>
          </p:nvPr>
        </p:nvSpPr>
        <p:spPr>
          <a:xfrm>
            <a:off x="533400" y="3228536"/>
            <a:ext cx="7854696" cy="1752600"/>
          </a:xfrm>
          <a:prstGeom prst="rect">
            <a:avLst/>
          </a:prstGeom>
          <a:noFill/>
          <a:ln>
            <a:noFill/>
          </a:ln>
        </p:spPr>
        <p:txBody>
          <a:bodyPr spcFirstLastPara="1" wrap="square" lIns="91425" tIns="91425" rIns="91425" bIns="91425" anchor="t" anchorCtr="0"/>
          <a:lstStyle>
            <a:lvl1pPr marR="45720" lvl="0" algn="r" rtl="0">
              <a:lnSpc>
                <a:spcPct val="100000"/>
              </a:lnSpc>
              <a:spcBef>
                <a:spcPts val="520"/>
              </a:spcBef>
              <a:spcAft>
                <a:spcPts val="0"/>
              </a:spcAft>
              <a:buClr>
                <a:schemeClr val="accent3"/>
              </a:buClr>
              <a:buSzPts val="2470"/>
              <a:buFont typeface="Noto Sans Symbols"/>
              <a:buNone/>
              <a:defRPr sz="2600" b="0" i="0" u="none" strike="noStrike" cap="none">
                <a:solidFill>
                  <a:schemeClr val="lt1"/>
                </a:solidFill>
                <a:latin typeface="Constantia"/>
                <a:ea typeface="Constantia"/>
                <a:cs typeface="Constantia"/>
                <a:sym typeface="Constantia"/>
              </a:defRPr>
            </a:lvl1pPr>
            <a:lvl2pPr marR="0" lvl="1" algn="ctr" rtl="0">
              <a:lnSpc>
                <a:spcPct val="100000"/>
              </a:lnSpc>
              <a:spcBef>
                <a:spcPts val="480"/>
              </a:spcBef>
              <a:spcAft>
                <a:spcPts val="0"/>
              </a:spcAft>
              <a:buClr>
                <a:schemeClr val="accent1"/>
              </a:buClr>
              <a:buSzPts val="2040"/>
              <a:buFont typeface="Noto Sans Symbols"/>
              <a:buNone/>
              <a:defRPr sz="2400" b="0" i="0" u="none" strike="noStrike" cap="none">
                <a:solidFill>
                  <a:schemeClr val="lt1"/>
                </a:solidFill>
                <a:latin typeface="Constantia"/>
                <a:ea typeface="Constantia"/>
                <a:cs typeface="Constantia"/>
                <a:sym typeface="Constantia"/>
              </a:defRPr>
            </a:lvl2pPr>
            <a:lvl3pPr marR="0" lvl="2" algn="ctr" rtl="0">
              <a:lnSpc>
                <a:spcPct val="100000"/>
              </a:lnSpc>
              <a:spcBef>
                <a:spcPts val="420"/>
              </a:spcBef>
              <a:spcAft>
                <a:spcPts val="0"/>
              </a:spcAft>
              <a:buClr>
                <a:schemeClr val="accent2"/>
              </a:buClr>
              <a:buSzPts val="1470"/>
              <a:buFont typeface="Noto Sans Symbols"/>
              <a:buNone/>
              <a:defRPr sz="2100" b="0" i="0" u="none" strike="noStrike" cap="none">
                <a:solidFill>
                  <a:schemeClr val="lt1"/>
                </a:solidFill>
                <a:latin typeface="Constantia"/>
                <a:ea typeface="Constantia"/>
                <a:cs typeface="Constantia"/>
                <a:sym typeface="Constantia"/>
              </a:defRPr>
            </a:lvl3pPr>
            <a:lvl4pPr marR="0" lvl="3" algn="ctr" rtl="0">
              <a:lnSpc>
                <a:spcPct val="100000"/>
              </a:lnSpc>
              <a:spcBef>
                <a:spcPts val="400"/>
              </a:spcBef>
              <a:spcAft>
                <a:spcPts val="0"/>
              </a:spcAft>
              <a:buClr>
                <a:schemeClr val="accent3"/>
              </a:buClr>
              <a:buSzPts val="1300"/>
              <a:buFont typeface="Noto Sans Symbols"/>
              <a:buNone/>
              <a:defRPr sz="2000" b="0" i="0" u="none" strike="noStrike" cap="none">
                <a:solidFill>
                  <a:schemeClr val="lt1"/>
                </a:solidFill>
                <a:latin typeface="Constantia"/>
                <a:ea typeface="Constantia"/>
                <a:cs typeface="Constantia"/>
                <a:sym typeface="Constantia"/>
              </a:defRPr>
            </a:lvl4pPr>
            <a:lvl5pPr marR="0" lvl="4" algn="ctr" rtl="0">
              <a:lnSpc>
                <a:spcPct val="100000"/>
              </a:lnSpc>
              <a:spcBef>
                <a:spcPts val="400"/>
              </a:spcBef>
              <a:spcAft>
                <a:spcPts val="0"/>
              </a:spcAft>
              <a:buClr>
                <a:schemeClr val="accent4"/>
              </a:buClr>
              <a:buSzPts val="1300"/>
              <a:buFont typeface="Noto Sans Symbols"/>
              <a:buNone/>
              <a:defRPr sz="2000" b="0" i="0" u="none" strike="noStrike" cap="none">
                <a:solidFill>
                  <a:schemeClr val="lt1"/>
                </a:solidFill>
                <a:latin typeface="Constantia"/>
                <a:ea typeface="Constantia"/>
                <a:cs typeface="Constantia"/>
                <a:sym typeface="Constantia"/>
              </a:defRPr>
            </a:lvl5pPr>
            <a:lvl6pPr marR="0" lvl="5" algn="ctr" rtl="0">
              <a:lnSpc>
                <a:spcPct val="100000"/>
              </a:lnSpc>
              <a:spcBef>
                <a:spcPts val="360"/>
              </a:spcBef>
              <a:spcAft>
                <a:spcPts val="0"/>
              </a:spcAft>
              <a:buClr>
                <a:schemeClr val="accent5"/>
              </a:buClr>
              <a:buSzPts val="1440"/>
              <a:buFont typeface="Noto Sans Symbols"/>
              <a:buNone/>
              <a:defRPr sz="1800" b="0" i="0" u="none" strike="noStrike" cap="none">
                <a:solidFill>
                  <a:schemeClr val="lt1"/>
                </a:solidFill>
                <a:latin typeface="Constantia"/>
                <a:ea typeface="Constantia"/>
                <a:cs typeface="Constantia"/>
                <a:sym typeface="Constantia"/>
              </a:defRPr>
            </a:lvl6pPr>
            <a:lvl7pPr marR="0" lvl="6" algn="ctr" rtl="0">
              <a:lnSpc>
                <a:spcPct val="100000"/>
              </a:lnSpc>
              <a:spcBef>
                <a:spcPts val="320"/>
              </a:spcBef>
              <a:spcAft>
                <a:spcPts val="0"/>
              </a:spcAft>
              <a:buClr>
                <a:schemeClr val="accent6"/>
              </a:buClr>
              <a:buSzPts val="1280"/>
              <a:buFont typeface="Noto Sans Symbols"/>
              <a:buNone/>
              <a:defRPr sz="1600" b="0" i="0" u="none" strike="noStrike" cap="none">
                <a:solidFill>
                  <a:schemeClr val="lt1"/>
                </a:solidFill>
                <a:latin typeface="Constantia"/>
                <a:ea typeface="Constantia"/>
                <a:cs typeface="Constantia"/>
                <a:sym typeface="Constantia"/>
              </a:defRPr>
            </a:lvl7pPr>
            <a:lvl8pPr marR="0" lvl="7" algn="ctr" rtl="0">
              <a:lnSpc>
                <a:spcPct val="100000"/>
              </a:lnSpc>
              <a:spcBef>
                <a:spcPts val="320"/>
              </a:spcBef>
              <a:spcAft>
                <a:spcPts val="0"/>
              </a:spcAft>
              <a:buClr>
                <a:schemeClr val="lt2"/>
              </a:buClr>
              <a:buSzPts val="1600"/>
              <a:buFont typeface="Constantia"/>
              <a:buNone/>
              <a:defRPr sz="1600" b="0" i="0" u="none" strike="noStrike" cap="none">
                <a:solidFill>
                  <a:schemeClr val="lt1"/>
                </a:solidFill>
                <a:latin typeface="Constantia"/>
                <a:ea typeface="Constantia"/>
                <a:cs typeface="Constantia"/>
                <a:sym typeface="Constantia"/>
              </a:defRPr>
            </a:lvl8pPr>
            <a:lvl9pPr marR="0" lvl="8" algn="ctr" rtl="0">
              <a:lnSpc>
                <a:spcPct val="100000"/>
              </a:lnSpc>
              <a:spcBef>
                <a:spcPts val="280"/>
              </a:spcBef>
              <a:spcAft>
                <a:spcPts val="0"/>
              </a:spcAft>
              <a:buClr>
                <a:schemeClr val="lt2"/>
              </a:buClr>
              <a:buSzPts val="1400"/>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141" name="Shape 14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42" name="Shape 142"/>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43" name="Shape 14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47" name="Shape 14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48" name="Shape 148"/>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49" name="Shape 14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530352" y="1316736"/>
            <a:ext cx="7772400" cy="1362456"/>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4AE3AC"/>
              </a:buClr>
              <a:buSzPts val="5600"/>
              <a:buFont typeface="Calibri"/>
              <a:buNone/>
              <a:defRPr sz="5600" b="1" i="0" u="none" strike="noStrike" cap="none">
                <a:solidFill>
                  <a:srgbClr val="4AE3A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body" idx="1"/>
          </p:nvPr>
        </p:nvSpPr>
        <p:spPr>
          <a:xfrm>
            <a:off x="530352" y="2704664"/>
            <a:ext cx="7772400" cy="150971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40"/>
              </a:spcBef>
              <a:spcAft>
                <a:spcPts val="0"/>
              </a:spcAft>
              <a:buClr>
                <a:schemeClr val="accent3"/>
              </a:buClr>
              <a:buSzPts val="2090"/>
              <a:buFont typeface="Noto Sans Symbols"/>
              <a:buNone/>
              <a:defRPr sz="2200" b="0" i="0" u="none" strike="noStrike" cap="none">
                <a:solidFill>
                  <a:schemeClr val="lt1"/>
                </a:solidFill>
                <a:latin typeface="Constantia"/>
                <a:ea typeface="Constantia"/>
                <a:cs typeface="Constantia"/>
                <a:sym typeface="Constantia"/>
              </a:defRPr>
            </a:lvl1pPr>
            <a:lvl2pPr marL="914400" marR="0" lvl="1" indent="-228600" algn="l" rtl="0">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onstantia"/>
                <a:ea typeface="Constantia"/>
                <a:cs typeface="Constantia"/>
                <a:sym typeface="Constantia"/>
              </a:defRPr>
            </a:lvl2pPr>
            <a:lvl3pPr marL="1371600" marR="0" lvl="2" indent="-228600" algn="l" rtl="0">
              <a:lnSpc>
                <a:spcPct val="100000"/>
              </a:lnSpc>
              <a:spcBef>
                <a:spcPts val="320"/>
              </a:spcBef>
              <a:spcAft>
                <a:spcPts val="0"/>
              </a:spcAft>
              <a:buClr>
                <a:schemeClr val="accent2"/>
              </a:buClr>
              <a:buSzPts val="1120"/>
              <a:buFont typeface="Noto Sans Symbols"/>
              <a:buNone/>
              <a:defRPr sz="1600" b="0" i="0" u="none" strike="noStrike" cap="none">
                <a:solidFill>
                  <a:schemeClr val="lt1"/>
                </a:solidFill>
                <a:latin typeface="Constantia"/>
                <a:ea typeface="Constantia"/>
                <a:cs typeface="Constantia"/>
                <a:sym typeface="Constantia"/>
              </a:defRPr>
            </a:lvl3pPr>
            <a:lvl4pPr marL="1828800" marR="0" lvl="3" indent="-228600" algn="l" rtl="0">
              <a:lnSpc>
                <a:spcPct val="100000"/>
              </a:lnSpc>
              <a:spcBef>
                <a:spcPts val="280"/>
              </a:spcBef>
              <a:spcAft>
                <a:spcPts val="0"/>
              </a:spcAft>
              <a:buClr>
                <a:schemeClr val="accent3"/>
              </a:buClr>
              <a:buSzPts val="910"/>
              <a:buFont typeface="Noto Sans Symbols"/>
              <a:buNone/>
              <a:defRPr sz="1400" b="0" i="0" u="none" strike="noStrike" cap="none">
                <a:solidFill>
                  <a:schemeClr val="lt1"/>
                </a:solidFill>
                <a:latin typeface="Constantia"/>
                <a:ea typeface="Constantia"/>
                <a:cs typeface="Constantia"/>
                <a:sym typeface="Constantia"/>
              </a:defRPr>
            </a:lvl4pPr>
            <a:lvl5pPr marL="2286000" marR="0" lvl="4" indent="-228600" algn="l" rtl="0">
              <a:lnSpc>
                <a:spcPct val="100000"/>
              </a:lnSpc>
              <a:spcBef>
                <a:spcPts val="280"/>
              </a:spcBef>
              <a:spcAft>
                <a:spcPts val="0"/>
              </a:spcAft>
              <a:buClr>
                <a:schemeClr val="accent4"/>
              </a:buClr>
              <a:buSzPts val="910"/>
              <a:buFont typeface="Noto Sans Symbols"/>
              <a:buNone/>
              <a:defRPr sz="1400" b="0" i="0" u="none" strike="noStrike" cap="none">
                <a:solidFill>
                  <a:schemeClr val="lt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53" name="Shape 15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54" name="Shape 154"/>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55" name="Shape 15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8" name="Shape 158"/>
          <p:cNvSpPr txBox="1">
            <a:spLocks noGrp="1"/>
          </p:cNvSpPr>
          <p:nvPr>
            <p:ph type="body" idx="1"/>
          </p:nvPr>
        </p:nvSpPr>
        <p:spPr>
          <a:xfrm>
            <a:off x="457200" y="1920085"/>
            <a:ext cx="4038600" cy="443484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rtl="0">
              <a:lnSpc>
                <a:spcPct val="100000"/>
              </a:lnSpc>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rtl="0">
              <a:lnSpc>
                <a:spcPct val="100000"/>
              </a:lnSpc>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rtl="0">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59" name="Shape 159"/>
          <p:cNvSpPr txBox="1">
            <a:spLocks noGrp="1"/>
          </p:cNvSpPr>
          <p:nvPr>
            <p:ph type="body" idx="2"/>
          </p:nvPr>
        </p:nvSpPr>
        <p:spPr>
          <a:xfrm>
            <a:off x="4648200" y="1920085"/>
            <a:ext cx="4038600" cy="443484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rtl="0">
              <a:lnSpc>
                <a:spcPct val="100000"/>
              </a:lnSpc>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rtl="0">
              <a:lnSpc>
                <a:spcPct val="100000"/>
              </a:lnSpc>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rtl="0">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60" name="Shape 16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61" name="Shape 161"/>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62" name="Shape 16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5" name="Shape 165"/>
          <p:cNvSpPr txBox="1">
            <a:spLocks noGrp="1"/>
          </p:cNvSpPr>
          <p:nvPr>
            <p:ph type="body" idx="1"/>
          </p:nvPr>
        </p:nvSpPr>
        <p:spPr>
          <a:xfrm>
            <a:off x="457200" y="1855248"/>
            <a:ext cx="4040188" cy="65935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480"/>
              </a:spcBef>
              <a:spcAft>
                <a:spcPts val="0"/>
              </a:spcAft>
              <a:buClr>
                <a:schemeClr val="accent3"/>
              </a:buClr>
              <a:buSzPts val="228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rtl="0">
              <a:lnSpc>
                <a:spcPct val="100000"/>
              </a:lnSpc>
              <a:spcBef>
                <a:spcPts val="400"/>
              </a:spcBef>
              <a:spcAft>
                <a:spcPts val="0"/>
              </a:spcAft>
              <a:buClr>
                <a:schemeClr val="accent1"/>
              </a:buClr>
              <a:buSzPts val="170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rtl="0">
              <a:lnSpc>
                <a:spcPct val="100000"/>
              </a:lnSpc>
              <a:spcBef>
                <a:spcPts val="360"/>
              </a:spcBef>
              <a:spcAft>
                <a:spcPts val="0"/>
              </a:spcAft>
              <a:buClr>
                <a:schemeClr val="accent2"/>
              </a:buClr>
              <a:buSzPts val="126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rtl="0">
              <a:lnSpc>
                <a:spcPct val="100000"/>
              </a:lnSpc>
              <a:spcBef>
                <a:spcPts val="320"/>
              </a:spcBef>
              <a:spcAft>
                <a:spcPts val="0"/>
              </a:spcAft>
              <a:buClr>
                <a:schemeClr val="accent3"/>
              </a:buClr>
              <a:buSzPts val="104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rtl="0">
              <a:lnSpc>
                <a:spcPct val="100000"/>
              </a:lnSpc>
              <a:spcBef>
                <a:spcPts val="320"/>
              </a:spcBef>
              <a:spcAft>
                <a:spcPts val="0"/>
              </a:spcAft>
              <a:buClr>
                <a:schemeClr val="accent4"/>
              </a:buClr>
              <a:buSzPts val="104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66" name="Shape 166"/>
          <p:cNvSpPr txBox="1">
            <a:spLocks noGrp="1"/>
          </p:cNvSpPr>
          <p:nvPr>
            <p:ph type="body" idx="2"/>
          </p:nvPr>
        </p:nvSpPr>
        <p:spPr>
          <a:xfrm>
            <a:off x="4645025" y="1859757"/>
            <a:ext cx="4041775" cy="654843"/>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480"/>
              </a:spcBef>
              <a:spcAft>
                <a:spcPts val="0"/>
              </a:spcAft>
              <a:buClr>
                <a:schemeClr val="accent3"/>
              </a:buClr>
              <a:buSzPts val="228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rtl="0">
              <a:lnSpc>
                <a:spcPct val="100000"/>
              </a:lnSpc>
              <a:spcBef>
                <a:spcPts val="400"/>
              </a:spcBef>
              <a:spcAft>
                <a:spcPts val="0"/>
              </a:spcAft>
              <a:buClr>
                <a:schemeClr val="accent1"/>
              </a:buClr>
              <a:buSzPts val="170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rtl="0">
              <a:lnSpc>
                <a:spcPct val="100000"/>
              </a:lnSpc>
              <a:spcBef>
                <a:spcPts val="360"/>
              </a:spcBef>
              <a:spcAft>
                <a:spcPts val="0"/>
              </a:spcAft>
              <a:buClr>
                <a:schemeClr val="accent2"/>
              </a:buClr>
              <a:buSzPts val="126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rtl="0">
              <a:lnSpc>
                <a:spcPct val="100000"/>
              </a:lnSpc>
              <a:spcBef>
                <a:spcPts val="320"/>
              </a:spcBef>
              <a:spcAft>
                <a:spcPts val="0"/>
              </a:spcAft>
              <a:buClr>
                <a:schemeClr val="accent3"/>
              </a:buClr>
              <a:buSzPts val="104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rtl="0">
              <a:lnSpc>
                <a:spcPct val="100000"/>
              </a:lnSpc>
              <a:spcBef>
                <a:spcPts val="320"/>
              </a:spcBef>
              <a:spcAft>
                <a:spcPts val="0"/>
              </a:spcAft>
              <a:buClr>
                <a:schemeClr val="accent4"/>
              </a:buClr>
              <a:buSzPts val="104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67" name="Shape 167"/>
          <p:cNvSpPr txBox="1">
            <a:spLocks noGrp="1"/>
          </p:cNvSpPr>
          <p:nvPr>
            <p:ph type="body" idx="3"/>
          </p:nvPr>
        </p:nvSpPr>
        <p:spPr>
          <a:xfrm>
            <a:off x="457200" y="2514600"/>
            <a:ext cx="4040188" cy="3845720"/>
          </a:xfrm>
          <a:prstGeom prst="rect">
            <a:avLst/>
          </a:prstGeom>
          <a:noFill/>
          <a:ln>
            <a:noFill/>
          </a:ln>
        </p:spPr>
        <p:txBody>
          <a:bodyPr spcFirstLastPara="1" wrap="square" lIns="91425" tIns="91425" rIns="91425" bIns="91425" anchor="t" anchorCtr="0"/>
          <a:lstStyle>
            <a:lvl1pPr marL="457200" marR="0" lvl="0" indent="-361315" algn="l" rtl="0">
              <a:lnSpc>
                <a:spcPct val="100000"/>
              </a:lnSpc>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rtl="0">
              <a:lnSpc>
                <a:spcPct val="100000"/>
              </a:lnSpc>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rtl="0">
              <a:lnSpc>
                <a:spcPct val="100000"/>
              </a:lnSpc>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rtl="0">
              <a:lnSpc>
                <a:spcPct val="100000"/>
              </a:lnSpc>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68" name="Shape 168"/>
          <p:cNvSpPr txBox="1">
            <a:spLocks noGrp="1"/>
          </p:cNvSpPr>
          <p:nvPr>
            <p:ph type="body" idx="4"/>
          </p:nvPr>
        </p:nvSpPr>
        <p:spPr>
          <a:xfrm>
            <a:off x="4645025" y="2514600"/>
            <a:ext cx="4041775" cy="3845720"/>
          </a:xfrm>
          <a:prstGeom prst="rect">
            <a:avLst/>
          </a:prstGeom>
          <a:noFill/>
          <a:ln>
            <a:noFill/>
          </a:ln>
        </p:spPr>
        <p:txBody>
          <a:bodyPr spcFirstLastPara="1" wrap="square" lIns="91425" tIns="91425" rIns="91425" bIns="91425" anchor="t" anchorCtr="0"/>
          <a:lstStyle>
            <a:lvl1pPr marL="457200" marR="0" lvl="0" indent="-361315" algn="l" rtl="0">
              <a:lnSpc>
                <a:spcPct val="100000"/>
              </a:lnSpc>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rtl="0">
              <a:lnSpc>
                <a:spcPct val="100000"/>
              </a:lnSpc>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rtl="0">
              <a:lnSpc>
                <a:spcPct val="100000"/>
              </a:lnSpc>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rtl="0">
              <a:lnSpc>
                <a:spcPct val="100000"/>
              </a:lnSpc>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69" name="Shape 1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70" name="Shape 170"/>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71" name="Shape 17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704088"/>
            <a:ext cx="83058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4" name="Shape 17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75" name="Shape 175"/>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76" name="Shape 17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533400" y="1371600"/>
            <a:ext cx="7851648" cy="1828800"/>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rgbClr val="4CE0EA"/>
              </a:buClr>
              <a:buSzPts val="5600"/>
              <a:buFont typeface="Calibri"/>
              <a:buNone/>
              <a:defRPr sz="5600" b="1" i="0" u="none" strike="noStrike" cap="none">
                <a:solidFill>
                  <a:srgbClr val="4CE0E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subTitle" idx="1"/>
          </p:nvPr>
        </p:nvSpPr>
        <p:spPr>
          <a:xfrm>
            <a:off x="533400" y="3228536"/>
            <a:ext cx="7854696" cy="1752600"/>
          </a:xfrm>
          <a:prstGeom prst="rect">
            <a:avLst/>
          </a:prstGeom>
          <a:noFill/>
          <a:ln>
            <a:noFill/>
          </a:ln>
        </p:spPr>
        <p:txBody>
          <a:bodyPr spcFirstLastPara="1" wrap="square" lIns="91425" tIns="91425" rIns="91425" bIns="91425" anchor="t" anchorCtr="0"/>
          <a:lstStyle>
            <a:lvl1pPr marR="45720" lvl="0" algn="r" rtl="0">
              <a:lnSpc>
                <a:spcPct val="100000"/>
              </a:lnSpc>
              <a:spcBef>
                <a:spcPts val="520"/>
              </a:spcBef>
              <a:spcAft>
                <a:spcPts val="0"/>
              </a:spcAft>
              <a:buClr>
                <a:schemeClr val="accent3"/>
              </a:buClr>
              <a:buSzPts val="2470"/>
              <a:buFont typeface="Noto Sans Symbols"/>
              <a:buNone/>
              <a:defRPr sz="2600" b="0" i="0" u="none" strike="noStrike" cap="none">
                <a:solidFill>
                  <a:schemeClr val="lt1"/>
                </a:solidFill>
                <a:latin typeface="Constantia"/>
                <a:ea typeface="Constantia"/>
                <a:cs typeface="Constantia"/>
                <a:sym typeface="Constantia"/>
              </a:defRPr>
            </a:lvl1pPr>
            <a:lvl2pPr marR="0" lvl="1" algn="ctr" rtl="0">
              <a:lnSpc>
                <a:spcPct val="100000"/>
              </a:lnSpc>
              <a:spcBef>
                <a:spcPts val="480"/>
              </a:spcBef>
              <a:spcAft>
                <a:spcPts val="0"/>
              </a:spcAft>
              <a:buClr>
                <a:schemeClr val="accent1"/>
              </a:buClr>
              <a:buSzPts val="2040"/>
              <a:buFont typeface="Noto Sans Symbols"/>
              <a:buNone/>
              <a:defRPr sz="2400" b="0" i="0" u="none" strike="noStrike" cap="none">
                <a:solidFill>
                  <a:schemeClr val="lt1"/>
                </a:solidFill>
                <a:latin typeface="Constantia"/>
                <a:ea typeface="Constantia"/>
                <a:cs typeface="Constantia"/>
                <a:sym typeface="Constantia"/>
              </a:defRPr>
            </a:lvl2pPr>
            <a:lvl3pPr marR="0" lvl="2" algn="ctr" rtl="0">
              <a:lnSpc>
                <a:spcPct val="100000"/>
              </a:lnSpc>
              <a:spcBef>
                <a:spcPts val="420"/>
              </a:spcBef>
              <a:spcAft>
                <a:spcPts val="0"/>
              </a:spcAft>
              <a:buClr>
                <a:schemeClr val="accent2"/>
              </a:buClr>
              <a:buSzPts val="1470"/>
              <a:buFont typeface="Noto Sans Symbols"/>
              <a:buNone/>
              <a:defRPr sz="2100" b="0" i="0" u="none" strike="noStrike" cap="none">
                <a:solidFill>
                  <a:schemeClr val="lt1"/>
                </a:solidFill>
                <a:latin typeface="Constantia"/>
                <a:ea typeface="Constantia"/>
                <a:cs typeface="Constantia"/>
                <a:sym typeface="Constantia"/>
              </a:defRPr>
            </a:lvl3pPr>
            <a:lvl4pPr marR="0" lvl="3" algn="ctr" rtl="0">
              <a:lnSpc>
                <a:spcPct val="100000"/>
              </a:lnSpc>
              <a:spcBef>
                <a:spcPts val="400"/>
              </a:spcBef>
              <a:spcAft>
                <a:spcPts val="0"/>
              </a:spcAft>
              <a:buClr>
                <a:schemeClr val="accent3"/>
              </a:buClr>
              <a:buSzPts val="1300"/>
              <a:buFont typeface="Noto Sans Symbols"/>
              <a:buNone/>
              <a:defRPr sz="2000" b="0" i="0" u="none" strike="noStrike" cap="none">
                <a:solidFill>
                  <a:schemeClr val="lt1"/>
                </a:solidFill>
                <a:latin typeface="Constantia"/>
                <a:ea typeface="Constantia"/>
                <a:cs typeface="Constantia"/>
                <a:sym typeface="Constantia"/>
              </a:defRPr>
            </a:lvl4pPr>
            <a:lvl5pPr marR="0" lvl="4" algn="ctr" rtl="0">
              <a:lnSpc>
                <a:spcPct val="100000"/>
              </a:lnSpc>
              <a:spcBef>
                <a:spcPts val="400"/>
              </a:spcBef>
              <a:spcAft>
                <a:spcPts val="0"/>
              </a:spcAft>
              <a:buClr>
                <a:schemeClr val="accent4"/>
              </a:buClr>
              <a:buSzPts val="1300"/>
              <a:buFont typeface="Noto Sans Symbols"/>
              <a:buNone/>
              <a:defRPr sz="2000" b="0" i="0" u="none" strike="noStrike" cap="none">
                <a:solidFill>
                  <a:schemeClr val="lt1"/>
                </a:solidFill>
                <a:latin typeface="Constantia"/>
                <a:ea typeface="Constantia"/>
                <a:cs typeface="Constantia"/>
                <a:sym typeface="Constantia"/>
              </a:defRPr>
            </a:lvl5pPr>
            <a:lvl6pPr marR="0" lvl="5" algn="ctr" rtl="0">
              <a:lnSpc>
                <a:spcPct val="100000"/>
              </a:lnSpc>
              <a:spcBef>
                <a:spcPts val="360"/>
              </a:spcBef>
              <a:spcAft>
                <a:spcPts val="0"/>
              </a:spcAft>
              <a:buClr>
                <a:schemeClr val="accent5"/>
              </a:buClr>
              <a:buSzPts val="1440"/>
              <a:buFont typeface="Noto Sans Symbols"/>
              <a:buNone/>
              <a:defRPr sz="1800" b="0" i="0" u="none" strike="noStrike" cap="none">
                <a:solidFill>
                  <a:schemeClr val="lt1"/>
                </a:solidFill>
                <a:latin typeface="Constantia"/>
                <a:ea typeface="Constantia"/>
                <a:cs typeface="Constantia"/>
                <a:sym typeface="Constantia"/>
              </a:defRPr>
            </a:lvl6pPr>
            <a:lvl7pPr marR="0" lvl="6" algn="ctr" rtl="0">
              <a:lnSpc>
                <a:spcPct val="100000"/>
              </a:lnSpc>
              <a:spcBef>
                <a:spcPts val="320"/>
              </a:spcBef>
              <a:spcAft>
                <a:spcPts val="0"/>
              </a:spcAft>
              <a:buClr>
                <a:schemeClr val="accent6"/>
              </a:buClr>
              <a:buSzPts val="1280"/>
              <a:buFont typeface="Noto Sans Symbols"/>
              <a:buNone/>
              <a:defRPr sz="1600" b="0" i="0" u="none" strike="noStrike" cap="none">
                <a:solidFill>
                  <a:schemeClr val="lt1"/>
                </a:solidFill>
                <a:latin typeface="Constantia"/>
                <a:ea typeface="Constantia"/>
                <a:cs typeface="Constantia"/>
                <a:sym typeface="Constantia"/>
              </a:defRPr>
            </a:lvl7pPr>
            <a:lvl8pPr marR="0" lvl="7" algn="ctr" rtl="0">
              <a:lnSpc>
                <a:spcPct val="100000"/>
              </a:lnSpc>
              <a:spcBef>
                <a:spcPts val="320"/>
              </a:spcBef>
              <a:spcAft>
                <a:spcPts val="0"/>
              </a:spcAft>
              <a:buClr>
                <a:schemeClr val="lt2"/>
              </a:buClr>
              <a:buSzPts val="1600"/>
              <a:buFont typeface="Constantia"/>
              <a:buNone/>
              <a:defRPr sz="1600" b="0" i="0" u="none" strike="noStrike" cap="none">
                <a:solidFill>
                  <a:schemeClr val="lt1"/>
                </a:solidFill>
                <a:latin typeface="Constantia"/>
                <a:ea typeface="Constantia"/>
                <a:cs typeface="Constantia"/>
                <a:sym typeface="Constantia"/>
              </a:defRPr>
            </a:lvl8pPr>
            <a:lvl9pPr marR="0" lvl="8" algn="ctr" rtl="0">
              <a:lnSpc>
                <a:spcPct val="100000"/>
              </a:lnSpc>
              <a:spcBef>
                <a:spcPts val="280"/>
              </a:spcBef>
              <a:spcAft>
                <a:spcPts val="0"/>
              </a:spcAft>
              <a:buClr>
                <a:schemeClr val="lt2"/>
              </a:buClr>
              <a:buSzPts val="1400"/>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40" name="Shape 4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41" name="Shape 41"/>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42" name="Shape 4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7"/>
        <p:cNvGrpSpPr/>
        <p:nvPr/>
      </p:nvGrpSpPr>
      <p:grpSpPr>
        <a:xfrm>
          <a:off x="0" y="0"/>
          <a:ext cx="0" cy="0"/>
          <a:chOff x="0" y="0"/>
          <a:chExt cx="0" cy="0"/>
        </a:xfrm>
      </p:grpSpPr>
      <p:sp>
        <p:nvSpPr>
          <p:cNvPr id="178" name="Shape 17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79" name="Shape 179"/>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80" name="Shape 18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685800" y="514352"/>
            <a:ext cx="2743200" cy="116205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2600"/>
              <a:buFont typeface="Calibri"/>
              <a:buNone/>
              <a:defRPr sz="26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3" name="Shape 183"/>
          <p:cNvSpPr txBox="1">
            <a:spLocks noGrp="1"/>
          </p:cNvSpPr>
          <p:nvPr>
            <p:ph type="body" idx="1"/>
          </p:nvPr>
        </p:nvSpPr>
        <p:spPr>
          <a:xfrm>
            <a:off x="685800" y="1676400"/>
            <a:ext cx="2743200" cy="4572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accent3"/>
              </a:buClr>
              <a:buSzPts val="1330"/>
              <a:buFont typeface="Noto Sans Symbols"/>
              <a:buNone/>
              <a:defRPr sz="1400" b="0" i="0" u="none" strike="noStrike" cap="none">
                <a:solidFill>
                  <a:schemeClr val="dk1"/>
                </a:solidFill>
                <a:latin typeface="Constantia"/>
                <a:ea typeface="Constantia"/>
                <a:cs typeface="Constantia"/>
                <a:sym typeface="Constantia"/>
              </a:defRPr>
            </a:lvl1pPr>
            <a:lvl2pPr marL="914400" marR="0" lvl="1" indent="-228600" algn="l" rtl="0">
              <a:lnSpc>
                <a:spcPct val="100000"/>
              </a:lnSpc>
              <a:spcBef>
                <a:spcPts val="240"/>
              </a:spcBef>
              <a:spcAft>
                <a:spcPts val="0"/>
              </a:spcAft>
              <a:buClr>
                <a:schemeClr val="accent1"/>
              </a:buClr>
              <a:buSzPts val="1020"/>
              <a:buFont typeface="Noto Sans Symbols"/>
              <a:buNone/>
              <a:defRPr sz="1200" b="0" i="0" u="none" strike="noStrike" cap="none">
                <a:solidFill>
                  <a:schemeClr val="dk1"/>
                </a:solidFill>
                <a:latin typeface="Constantia"/>
                <a:ea typeface="Constantia"/>
                <a:cs typeface="Constantia"/>
                <a:sym typeface="Constantia"/>
              </a:defRPr>
            </a:lvl2pPr>
            <a:lvl3pPr marL="1371600" marR="0" lvl="2" indent="-228600" algn="l" rtl="0">
              <a:lnSpc>
                <a:spcPct val="100000"/>
              </a:lnSpc>
              <a:spcBef>
                <a:spcPts val="200"/>
              </a:spcBef>
              <a:spcAft>
                <a:spcPts val="0"/>
              </a:spcAft>
              <a:buClr>
                <a:schemeClr val="accent2"/>
              </a:buClr>
              <a:buSzPts val="700"/>
              <a:buFont typeface="Noto Sans Symbols"/>
              <a:buNone/>
              <a:defRPr sz="1000" b="0" i="0" u="none" strike="noStrike" cap="none">
                <a:solidFill>
                  <a:schemeClr val="dk1"/>
                </a:solidFill>
                <a:latin typeface="Constantia"/>
                <a:ea typeface="Constantia"/>
                <a:cs typeface="Constantia"/>
                <a:sym typeface="Constantia"/>
              </a:defRPr>
            </a:lvl3pPr>
            <a:lvl4pPr marL="1828800" marR="0" lvl="3" indent="-228600" algn="l" rtl="0">
              <a:lnSpc>
                <a:spcPct val="100000"/>
              </a:lnSpc>
              <a:spcBef>
                <a:spcPts val="180"/>
              </a:spcBef>
              <a:spcAft>
                <a:spcPts val="0"/>
              </a:spcAft>
              <a:buClr>
                <a:schemeClr val="accent3"/>
              </a:buClr>
              <a:buSzPts val="585"/>
              <a:buFont typeface="Noto Sans Symbols"/>
              <a:buNone/>
              <a:defRPr sz="900" b="0" i="0" u="none" strike="noStrike" cap="none">
                <a:solidFill>
                  <a:schemeClr val="dk1"/>
                </a:solidFill>
                <a:latin typeface="Constantia"/>
                <a:ea typeface="Constantia"/>
                <a:cs typeface="Constantia"/>
                <a:sym typeface="Constantia"/>
              </a:defRPr>
            </a:lvl4pPr>
            <a:lvl5pPr marL="2286000" marR="0" lvl="4" indent="-228600" algn="l" rtl="0">
              <a:lnSpc>
                <a:spcPct val="100000"/>
              </a:lnSpc>
              <a:spcBef>
                <a:spcPts val="180"/>
              </a:spcBef>
              <a:spcAft>
                <a:spcPts val="0"/>
              </a:spcAft>
              <a:buClr>
                <a:schemeClr val="accent4"/>
              </a:buClr>
              <a:buSzPts val="585"/>
              <a:buFont typeface="Noto Sans Symbols"/>
              <a:buNone/>
              <a:defRPr sz="9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84" name="Shape 184"/>
          <p:cNvSpPr txBox="1">
            <a:spLocks noGrp="1"/>
          </p:cNvSpPr>
          <p:nvPr>
            <p:ph type="body" idx="2"/>
          </p:nvPr>
        </p:nvSpPr>
        <p:spPr>
          <a:xfrm>
            <a:off x="3575050" y="1676400"/>
            <a:ext cx="5111750" cy="4572000"/>
          </a:xfrm>
          <a:prstGeom prst="rect">
            <a:avLst/>
          </a:prstGeom>
          <a:noFill/>
          <a:ln>
            <a:noFill/>
          </a:ln>
        </p:spPr>
        <p:txBody>
          <a:bodyPr spcFirstLastPara="1" wrap="square" lIns="91425" tIns="91425" rIns="91425" bIns="91425" anchor="t" anchorCtr="0"/>
          <a:lstStyle>
            <a:lvl1pPr marL="457200" marR="0" lvl="0" indent="-397510" algn="l" rtl="0">
              <a:lnSpc>
                <a:spcPct val="100000"/>
              </a:lnSpc>
              <a:spcBef>
                <a:spcPts val="560"/>
              </a:spcBef>
              <a:spcAft>
                <a:spcPts val="0"/>
              </a:spcAft>
              <a:buClr>
                <a:schemeClr val="accent3"/>
              </a:buClr>
              <a:buSzPts val="2660"/>
              <a:buFont typeface="Noto Sans Symbols"/>
              <a:buChar char="●"/>
              <a:defRPr sz="2800" b="0" i="0" u="none" strike="noStrike" cap="none">
                <a:solidFill>
                  <a:schemeClr val="dk1"/>
                </a:solidFill>
                <a:latin typeface="Constantia"/>
                <a:ea typeface="Constantia"/>
                <a:cs typeface="Constantia"/>
                <a:sym typeface="Constantia"/>
              </a:defRPr>
            </a:lvl1pPr>
            <a:lvl2pPr marL="914400" marR="0" lvl="1" indent="-368935" algn="l" rtl="0">
              <a:lnSpc>
                <a:spcPct val="100000"/>
              </a:lnSpc>
              <a:spcBef>
                <a:spcPts val="520"/>
              </a:spcBef>
              <a:spcAft>
                <a:spcPts val="0"/>
              </a:spcAft>
              <a:buClr>
                <a:schemeClr val="accent1"/>
              </a:buClr>
              <a:buSzPts val="2210"/>
              <a:buFont typeface="Noto Sans Symbols"/>
              <a:buChar char="●"/>
              <a:defRPr sz="2600" b="0" i="0" u="none" strike="noStrike" cap="none">
                <a:solidFill>
                  <a:schemeClr val="dk1"/>
                </a:solidFill>
                <a:latin typeface="Constantia"/>
                <a:ea typeface="Constantia"/>
                <a:cs typeface="Constantia"/>
                <a:sym typeface="Constantia"/>
              </a:defRPr>
            </a:lvl2pPr>
            <a:lvl3pPr marL="1371600" marR="0" lvl="2" indent="-335280" algn="l" rtl="0">
              <a:lnSpc>
                <a:spcPct val="100000"/>
              </a:lnSpc>
              <a:spcBef>
                <a:spcPts val="480"/>
              </a:spcBef>
              <a:spcAft>
                <a:spcPts val="0"/>
              </a:spcAft>
              <a:buClr>
                <a:schemeClr val="accent2"/>
              </a:buClr>
              <a:buSzPts val="1680"/>
              <a:buFont typeface="Noto Sans Symbols"/>
              <a:buChar char="●"/>
              <a:defRPr sz="24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02895" algn="l" rtl="0">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85" name="Shape 18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86" name="Shape 186"/>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87" name="Shape 18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88"/>
        <p:cNvGrpSpPr/>
        <p:nvPr/>
      </p:nvGrpSpPr>
      <p:grpSpPr>
        <a:xfrm>
          <a:off x="0" y="0"/>
          <a:ext cx="0" cy="0"/>
          <a:chOff x="0" y="0"/>
          <a:chExt cx="0" cy="0"/>
        </a:xfrm>
      </p:grpSpPr>
      <p:sp>
        <p:nvSpPr>
          <p:cNvPr id="189" name="Shape 189"/>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ky="100000" algn="tl" rotWithShape="0">
              <a:srgbClr val="000000">
                <a:alpha val="2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nstantia"/>
              <a:ea typeface="Constantia"/>
              <a:cs typeface="Constantia"/>
              <a:sym typeface="Constantia"/>
            </a:endParaRPr>
          </a:p>
        </p:txBody>
      </p:sp>
      <p:sp>
        <p:nvSpPr>
          <p:cNvPr id="190" name="Shape 190"/>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nstantia"/>
              <a:ea typeface="Constantia"/>
              <a:cs typeface="Constantia"/>
              <a:sym typeface="Constantia"/>
            </a:endParaRPr>
          </a:p>
        </p:txBody>
      </p:sp>
      <p:sp>
        <p:nvSpPr>
          <p:cNvPr id="191" name="Shape 191"/>
          <p:cNvSpPr txBox="1">
            <a:spLocks noGrp="1"/>
          </p:cNvSpPr>
          <p:nvPr>
            <p:ph type="title"/>
          </p:nvPr>
        </p:nvSpPr>
        <p:spPr>
          <a:xfrm>
            <a:off x="609600" y="1176996"/>
            <a:ext cx="2212848" cy="1582621"/>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Shape 192"/>
          <p:cNvSpPr txBox="1">
            <a:spLocks noGrp="1"/>
          </p:cNvSpPr>
          <p:nvPr>
            <p:ph type="body" idx="1"/>
          </p:nvPr>
        </p:nvSpPr>
        <p:spPr>
          <a:xfrm>
            <a:off x="609600" y="2828785"/>
            <a:ext cx="2209800" cy="217932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50"/>
              </a:spcBef>
              <a:spcAft>
                <a:spcPts val="0"/>
              </a:spcAft>
              <a:buClr>
                <a:schemeClr val="accent3"/>
              </a:buClr>
              <a:buSzPts val="1235"/>
              <a:buFont typeface="Noto Sans Symbols"/>
              <a:buNone/>
              <a:defRPr sz="1300" b="0" i="0" u="none" strike="noStrike" cap="none">
                <a:solidFill>
                  <a:schemeClr val="dk1"/>
                </a:solidFill>
                <a:latin typeface="Constantia"/>
                <a:ea typeface="Constantia"/>
                <a:cs typeface="Constantia"/>
                <a:sym typeface="Constantia"/>
              </a:defRPr>
            </a:lvl1pPr>
            <a:lvl2pPr marL="914400" marR="0" lvl="1" indent="-293369" algn="l" rtl="0">
              <a:lnSpc>
                <a:spcPct val="100000"/>
              </a:lnSpc>
              <a:spcBef>
                <a:spcPts val="240"/>
              </a:spcBef>
              <a:spcAft>
                <a:spcPts val="0"/>
              </a:spcAft>
              <a:buClr>
                <a:schemeClr val="accent1"/>
              </a:buClr>
              <a:buSzPts val="1020"/>
              <a:buFont typeface="Noto Sans Symbols"/>
              <a:buChar char="●"/>
              <a:defRPr sz="1200" b="0" i="0" u="none" strike="noStrike" cap="none">
                <a:solidFill>
                  <a:schemeClr val="dk1"/>
                </a:solidFill>
                <a:latin typeface="Constantia"/>
                <a:ea typeface="Constantia"/>
                <a:cs typeface="Constantia"/>
                <a:sym typeface="Constantia"/>
              </a:defRPr>
            </a:lvl2pPr>
            <a:lvl3pPr marL="1371600" marR="0" lvl="2" indent="-273050" algn="l" rtl="0">
              <a:lnSpc>
                <a:spcPct val="100000"/>
              </a:lnSpc>
              <a:spcBef>
                <a:spcPts val="200"/>
              </a:spcBef>
              <a:spcAft>
                <a:spcPts val="0"/>
              </a:spcAft>
              <a:buClr>
                <a:schemeClr val="accent2"/>
              </a:buClr>
              <a:buSzPts val="700"/>
              <a:buFont typeface="Noto Sans Symbols"/>
              <a:buChar char="●"/>
              <a:defRPr sz="1000" b="0" i="0" u="none" strike="noStrike" cap="none">
                <a:solidFill>
                  <a:schemeClr val="dk1"/>
                </a:solidFill>
                <a:latin typeface="Constantia"/>
                <a:ea typeface="Constantia"/>
                <a:cs typeface="Constantia"/>
                <a:sym typeface="Constantia"/>
              </a:defRPr>
            </a:lvl3pPr>
            <a:lvl4pPr marL="1828800" marR="0" lvl="3" indent="-265747" algn="l" rtl="0">
              <a:lnSpc>
                <a:spcPct val="100000"/>
              </a:lnSpc>
              <a:spcBef>
                <a:spcPts val="180"/>
              </a:spcBef>
              <a:spcAft>
                <a:spcPts val="0"/>
              </a:spcAft>
              <a:buClr>
                <a:schemeClr val="accent3"/>
              </a:buClr>
              <a:buSzPts val="585"/>
              <a:buFont typeface="Noto Sans Symbols"/>
              <a:buChar char="●"/>
              <a:defRPr sz="900" b="0" i="0" u="none" strike="noStrike" cap="none">
                <a:solidFill>
                  <a:schemeClr val="dk1"/>
                </a:solidFill>
                <a:latin typeface="Constantia"/>
                <a:ea typeface="Constantia"/>
                <a:cs typeface="Constantia"/>
                <a:sym typeface="Constantia"/>
              </a:defRPr>
            </a:lvl4pPr>
            <a:lvl5pPr marL="2286000" marR="0" lvl="4" indent="-265747" algn="l" rtl="0">
              <a:lnSpc>
                <a:spcPct val="100000"/>
              </a:lnSpc>
              <a:spcBef>
                <a:spcPts val="180"/>
              </a:spcBef>
              <a:spcAft>
                <a:spcPts val="0"/>
              </a:spcAft>
              <a:buClr>
                <a:schemeClr val="accent4"/>
              </a:buClr>
              <a:buSzPts val="585"/>
              <a:buFont typeface="Noto Sans Symbols"/>
              <a:buChar char="●"/>
              <a:defRPr sz="9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93" name="Shape 19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94" name="Shape 194"/>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95" name="Shape 195"/>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96" name="Shape 196"/>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91425" rIns="91425" bIns="91425" anchor="t" anchorCtr="0"/>
          <a:lstStyle>
            <a:lvl1pPr marR="0" lvl="0" algn="l" rtl="0">
              <a:lnSpc>
                <a:spcPct val="100000"/>
              </a:lnSpc>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97" name="Shape 197"/>
          <p:cNvSpPr/>
          <p:nvPr/>
        </p:nvSpPr>
        <p:spPr>
          <a:xfrm rot="10800000" flipH="1">
            <a:off x="-9525" y="5816600"/>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sp>
        <p:nvSpPr>
          <p:cNvPr id="198" name="Shape 198"/>
          <p:cNvSpPr/>
          <p:nvPr/>
        </p:nvSpPr>
        <p:spPr>
          <a:xfrm rot="10800000" flipH="1">
            <a:off x="4381500" y="6219825"/>
            <a:ext cx="4762500" cy="638175"/>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1" name="Shape 201"/>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02" name="Shape 20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03" name="Shape 203"/>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04" name="Shape 20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rot="5400000">
            <a:off x="5052218" y="2491583"/>
            <a:ext cx="5211763" cy="20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7" name="Shape 207"/>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08" name="Shape 20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09" name="Shape 209"/>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10" name="Shape 21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533400" y="1371600"/>
            <a:ext cx="7851648" cy="1828800"/>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rgbClr val="4CE0EA"/>
              </a:buClr>
              <a:buSzPts val="5600"/>
              <a:buFont typeface="Calibri"/>
              <a:buNone/>
              <a:defRPr sz="5600" b="1" i="0" u="none" strike="noStrike" cap="none">
                <a:solidFill>
                  <a:srgbClr val="4CE0E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subTitle" idx="1"/>
          </p:nvPr>
        </p:nvSpPr>
        <p:spPr>
          <a:xfrm>
            <a:off x="533400" y="3228536"/>
            <a:ext cx="7854696" cy="1752600"/>
          </a:xfrm>
          <a:prstGeom prst="rect">
            <a:avLst/>
          </a:prstGeom>
          <a:noFill/>
          <a:ln>
            <a:noFill/>
          </a:ln>
        </p:spPr>
        <p:txBody>
          <a:bodyPr spcFirstLastPara="1" wrap="square" lIns="91425" tIns="91425" rIns="91425" bIns="91425" anchor="t" anchorCtr="0"/>
          <a:lstStyle>
            <a:lvl1pPr marR="45720" lvl="0" algn="r" rtl="0">
              <a:lnSpc>
                <a:spcPct val="100000"/>
              </a:lnSpc>
              <a:spcBef>
                <a:spcPts val="520"/>
              </a:spcBef>
              <a:spcAft>
                <a:spcPts val="0"/>
              </a:spcAft>
              <a:buClr>
                <a:schemeClr val="accent3"/>
              </a:buClr>
              <a:buSzPts val="2470"/>
              <a:buFont typeface="Noto Sans Symbols"/>
              <a:buNone/>
              <a:defRPr sz="2600" b="0" i="0" u="none" strike="noStrike" cap="none">
                <a:solidFill>
                  <a:schemeClr val="lt1"/>
                </a:solidFill>
                <a:latin typeface="Constantia"/>
                <a:ea typeface="Constantia"/>
                <a:cs typeface="Constantia"/>
                <a:sym typeface="Constantia"/>
              </a:defRPr>
            </a:lvl1pPr>
            <a:lvl2pPr marR="0" lvl="1" algn="ctr" rtl="0">
              <a:lnSpc>
                <a:spcPct val="100000"/>
              </a:lnSpc>
              <a:spcBef>
                <a:spcPts val="480"/>
              </a:spcBef>
              <a:spcAft>
                <a:spcPts val="0"/>
              </a:spcAft>
              <a:buClr>
                <a:schemeClr val="accent1"/>
              </a:buClr>
              <a:buSzPts val="2040"/>
              <a:buFont typeface="Noto Sans Symbols"/>
              <a:buNone/>
              <a:defRPr sz="2400" b="0" i="0" u="none" strike="noStrike" cap="none">
                <a:solidFill>
                  <a:schemeClr val="lt1"/>
                </a:solidFill>
                <a:latin typeface="Constantia"/>
                <a:ea typeface="Constantia"/>
                <a:cs typeface="Constantia"/>
                <a:sym typeface="Constantia"/>
              </a:defRPr>
            </a:lvl2pPr>
            <a:lvl3pPr marR="0" lvl="2" algn="ctr" rtl="0">
              <a:lnSpc>
                <a:spcPct val="100000"/>
              </a:lnSpc>
              <a:spcBef>
                <a:spcPts val="420"/>
              </a:spcBef>
              <a:spcAft>
                <a:spcPts val="0"/>
              </a:spcAft>
              <a:buClr>
                <a:schemeClr val="accent2"/>
              </a:buClr>
              <a:buSzPts val="1470"/>
              <a:buFont typeface="Noto Sans Symbols"/>
              <a:buNone/>
              <a:defRPr sz="2100" b="0" i="0" u="none" strike="noStrike" cap="none">
                <a:solidFill>
                  <a:schemeClr val="lt1"/>
                </a:solidFill>
                <a:latin typeface="Constantia"/>
                <a:ea typeface="Constantia"/>
                <a:cs typeface="Constantia"/>
                <a:sym typeface="Constantia"/>
              </a:defRPr>
            </a:lvl3pPr>
            <a:lvl4pPr marR="0" lvl="3" algn="ctr" rtl="0">
              <a:lnSpc>
                <a:spcPct val="100000"/>
              </a:lnSpc>
              <a:spcBef>
                <a:spcPts val="400"/>
              </a:spcBef>
              <a:spcAft>
                <a:spcPts val="0"/>
              </a:spcAft>
              <a:buClr>
                <a:schemeClr val="accent3"/>
              </a:buClr>
              <a:buSzPts val="1300"/>
              <a:buFont typeface="Noto Sans Symbols"/>
              <a:buNone/>
              <a:defRPr sz="2000" b="0" i="0" u="none" strike="noStrike" cap="none">
                <a:solidFill>
                  <a:schemeClr val="lt1"/>
                </a:solidFill>
                <a:latin typeface="Constantia"/>
                <a:ea typeface="Constantia"/>
                <a:cs typeface="Constantia"/>
                <a:sym typeface="Constantia"/>
              </a:defRPr>
            </a:lvl4pPr>
            <a:lvl5pPr marR="0" lvl="4" algn="ctr" rtl="0">
              <a:lnSpc>
                <a:spcPct val="100000"/>
              </a:lnSpc>
              <a:spcBef>
                <a:spcPts val="400"/>
              </a:spcBef>
              <a:spcAft>
                <a:spcPts val="0"/>
              </a:spcAft>
              <a:buClr>
                <a:schemeClr val="accent4"/>
              </a:buClr>
              <a:buSzPts val="1300"/>
              <a:buFont typeface="Noto Sans Symbols"/>
              <a:buNone/>
              <a:defRPr sz="2000" b="0" i="0" u="none" strike="noStrike" cap="none">
                <a:solidFill>
                  <a:schemeClr val="lt1"/>
                </a:solidFill>
                <a:latin typeface="Constantia"/>
                <a:ea typeface="Constantia"/>
                <a:cs typeface="Constantia"/>
                <a:sym typeface="Constantia"/>
              </a:defRPr>
            </a:lvl5pPr>
            <a:lvl6pPr marR="0" lvl="5" algn="ctr" rtl="0">
              <a:lnSpc>
                <a:spcPct val="100000"/>
              </a:lnSpc>
              <a:spcBef>
                <a:spcPts val="360"/>
              </a:spcBef>
              <a:spcAft>
                <a:spcPts val="0"/>
              </a:spcAft>
              <a:buClr>
                <a:schemeClr val="accent5"/>
              </a:buClr>
              <a:buSzPts val="1440"/>
              <a:buFont typeface="Noto Sans Symbols"/>
              <a:buNone/>
              <a:defRPr sz="1800" b="0" i="0" u="none" strike="noStrike" cap="none">
                <a:solidFill>
                  <a:schemeClr val="lt1"/>
                </a:solidFill>
                <a:latin typeface="Constantia"/>
                <a:ea typeface="Constantia"/>
                <a:cs typeface="Constantia"/>
                <a:sym typeface="Constantia"/>
              </a:defRPr>
            </a:lvl6pPr>
            <a:lvl7pPr marR="0" lvl="6" algn="ctr" rtl="0">
              <a:lnSpc>
                <a:spcPct val="100000"/>
              </a:lnSpc>
              <a:spcBef>
                <a:spcPts val="320"/>
              </a:spcBef>
              <a:spcAft>
                <a:spcPts val="0"/>
              </a:spcAft>
              <a:buClr>
                <a:schemeClr val="accent6"/>
              </a:buClr>
              <a:buSzPts val="1280"/>
              <a:buFont typeface="Noto Sans Symbols"/>
              <a:buNone/>
              <a:defRPr sz="1600" b="0" i="0" u="none" strike="noStrike" cap="none">
                <a:solidFill>
                  <a:schemeClr val="lt1"/>
                </a:solidFill>
                <a:latin typeface="Constantia"/>
                <a:ea typeface="Constantia"/>
                <a:cs typeface="Constantia"/>
                <a:sym typeface="Constantia"/>
              </a:defRPr>
            </a:lvl7pPr>
            <a:lvl8pPr marR="0" lvl="7" algn="ctr" rtl="0">
              <a:lnSpc>
                <a:spcPct val="100000"/>
              </a:lnSpc>
              <a:spcBef>
                <a:spcPts val="320"/>
              </a:spcBef>
              <a:spcAft>
                <a:spcPts val="0"/>
              </a:spcAft>
              <a:buClr>
                <a:schemeClr val="lt2"/>
              </a:buClr>
              <a:buSzPts val="1600"/>
              <a:buFont typeface="Constantia"/>
              <a:buNone/>
              <a:defRPr sz="1600" b="0" i="0" u="none" strike="noStrike" cap="none">
                <a:solidFill>
                  <a:schemeClr val="lt1"/>
                </a:solidFill>
                <a:latin typeface="Constantia"/>
                <a:ea typeface="Constantia"/>
                <a:cs typeface="Constantia"/>
                <a:sym typeface="Constantia"/>
              </a:defRPr>
            </a:lvl8pPr>
            <a:lvl9pPr marR="0" lvl="8" algn="ctr" rtl="0">
              <a:lnSpc>
                <a:spcPct val="100000"/>
              </a:lnSpc>
              <a:spcBef>
                <a:spcPts val="280"/>
              </a:spcBef>
              <a:spcAft>
                <a:spcPts val="0"/>
              </a:spcAft>
              <a:buClr>
                <a:schemeClr val="lt2"/>
              </a:buClr>
              <a:buSzPts val="1400"/>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57" name="Shape 5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58" name="Shape 58"/>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59" name="Shape 5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Shape 62"/>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3" name="Shape 6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64" name="Shape 64"/>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65" name="Shape 6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530352" y="1316736"/>
            <a:ext cx="7772400" cy="1362456"/>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4AE3AC"/>
              </a:buClr>
              <a:buSzPts val="5600"/>
              <a:buFont typeface="Calibri"/>
              <a:buNone/>
              <a:defRPr sz="5600" b="1" i="0" u="none" strike="noStrike" cap="none">
                <a:solidFill>
                  <a:srgbClr val="4AE3A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Shape 68"/>
          <p:cNvSpPr txBox="1">
            <a:spLocks noGrp="1"/>
          </p:cNvSpPr>
          <p:nvPr>
            <p:ph type="body" idx="1"/>
          </p:nvPr>
        </p:nvSpPr>
        <p:spPr>
          <a:xfrm>
            <a:off x="530352" y="2704664"/>
            <a:ext cx="7772400" cy="150971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40"/>
              </a:spcBef>
              <a:spcAft>
                <a:spcPts val="0"/>
              </a:spcAft>
              <a:buClr>
                <a:schemeClr val="accent3"/>
              </a:buClr>
              <a:buSzPts val="2090"/>
              <a:buFont typeface="Noto Sans Symbols"/>
              <a:buNone/>
              <a:defRPr sz="2200" b="0" i="0" u="none" strike="noStrike" cap="none">
                <a:solidFill>
                  <a:schemeClr val="lt1"/>
                </a:solidFill>
                <a:latin typeface="Constantia"/>
                <a:ea typeface="Constantia"/>
                <a:cs typeface="Constantia"/>
                <a:sym typeface="Constantia"/>
              </a:defRPr>
            </a:lvl1pPr>
            <a:lvl2pPr marL="914400" marR="0" lvl="1" indent="-228600" algn="l" rtl="0">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onstantia"/>
                <a:ea typeface="Constantia"/>
                <a:cs typeface="Constantia"/>
                <a:sym typeface="Constantia"/>
              </a:defRPr>
            </a:lvl2pPr>
            <a:lvl3pPr marL="1371600" marR="0" lvl="2" indent="-228600" algn="l" rtl="0">
              <a:lnSpc>
                <a:spcPct val="100000"/>
              </a:lnSpc>
              <a:spcBef>
                <a:spcPts val="320"/>
              </a:spcBef>
              <a:spcAft>
                <a:spcPts val="0"/>
              </a:spcAft>
              <a:buClr>
                <a:schemeClr val="accent2"/>
              </a:buClr>
              <a:buSzPts val="1120"/>
              <a:buFont typeface="Noto Sans Symbols"/>
              <a:buNone/>
              <a:defRPr sz="1600" b="0" i="0" u="none" strike="noStrike" cap="none">
                <a:solidFill>
                  <a:schemeClr val="lt1"/>
                </a:solidFill>
                <a:latin typeface="Constantia"/>
                <a:ea typeface="Constantia"/>
                <a:cs typeface="Constantia"/>
                <a:sym typeface="Constantia"/>
              </a:defRPr>
            </a:lvl3pPr>
            <a:lvl4pPr marL="1828800" marR="0" lvl="3" indent="-228600" algn="l" rtl="0">
              <a:lnSpc>
                <a:spcPct val="100000"/>
              </a:lnSpc>
              <a:spcBef>
                <a:spcPts val="280"/>
              </a:spcBef>
              <a:spcAft>
                <a:spcPts val="0"/>
              </a:spcAft>
              <a:buClr>
                <a:schemeClr val="accent3"/>
              </a:buClr>
              <a:buSzPts val="910"/>
              <a:buFont typeface="Noto Sans Symbols"/>
              <a:buNone/>
              <a:defRPr sz="1400" b="0" i="0" u="none" strike="noStrike" cap="none">
                <a:solidFill>
                  <a:schemeClr val="lt1"/>
                </a:solidFill>
                <a:latin typeface="Constantia"/>
                <a:ea typeface="Constantia"/>
                <a:cs typeface="Constantia"/>
                <a:sym typeface="Constantia"/>
              </a:defRPr>
            </a:lvl4pPr>
            <a:lvl5pPr marL="2286000" marR="0" lvl="4" indent="-228600" algn="l" rtl="0">
              <a:lnSpc>
                <a:spcPct val="100000"/>
              </a:lnSpc>
              <a:spcBef>
                <a:spcPts val="280"/>
              </a:spcBef>
              <a:spcAft>
                <a:spcPts val="0"/>
              </a:spcAft>
              <a:buClr>
                <a:schemeClr val="accent4"/>
              </a:buClr>
              <a:buSzPts val="910"/>
              <a:buFont typeface="Noto Sans Symbols"/>
              <a:buNone/>
              <a:defRPr sz="1400" b="0" i="0" u="none" strike="noStrike" cap="none">
                <a:solidFill>
                  <a:schemeClr val="lt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70" name="Shape 70"/>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71" name="Shape 7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1"/>
          </p:nvPr>
        </p:nvSpPr>
        <p:spPr>
          <a:xfrm>
            <a:off x="457200" y="1920085"/>
            <a:ext cx="4038600" cy="443484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rtl="0">
              <a:lnSpc>
                <a:spcPct val="100000"/>
              </a:lnSpc>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rtl="0">
              <a:lnSpc>
                <a:spcPct val="100000"/>
              </a:lnSpc>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rtl="0">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5" name="Shape 75"/>
          <p:cNvSpPr txBox="1">
            <a:spLocks noGrp="1"/>
          </p:cNvSpPr>
          <p:nvPr>
            <p:ph type="body" idx="2"/>
          </p:nvPr>
        </p:nvSpPr>
        <p:spPr>
          <a:xfrm>
            <a:off x="4648200" y="1920085"/>
            <a:ext cx="4038600" cy="443484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rtl="0">
              <a:lnSpc>
                <a:spcPct val="100000"/>
              </a:lnSpc>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rtl="0">
              <a:lnSpc>
                <a:spcPct val="100000"/>
              </a:lnSpc>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rtl="0">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6" name="Shape 7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77" name="Shape 77"/>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78" name="Shape 7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body" idx="1"/>
          </p:nvPr>
        </p:nvSpPr>
        <p:spPr>
          <a:xfrm>
            <a:off x="457200" y="1855248"/>
            <a:ext cx="4040188" cy="65935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480"/>
              </a:spcBef>
              <a:spcAft>
                <a:spcPts val="0"/>
              </a:spcAft>
              <a:buClr>
                <a:schemeClr val="accent3"/>
              </a:buClr>
              <a:buSzPts val="228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rtl="0">
              <a:lnSpc>
                <a:spcPct val="100000"/>
              </a:lnSpc>
              <a:spcBef>
                <a:spcPts val="400"/>
              </a:spcBef>
              <a:spcAft>
                <a:spcPts val="0"/>
              </a:spcAft>
              <a:buClr>
                <a:schemeClr val="accent1"/>
              </a:buClr>
              <a:buSzPts val="170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rtl="0">
              <a:lnSpc>
                <a:spcPct val="100000"/>
              </a:lnSpc>
              <a:spcBef>
                <a:spcPts val="360"/>
              </a:spcBef>
              <a:spcAft>
                <a:spcPts val="0"/>
              </a:spcAft>
              <a:buClr>
                <a:schemeClr val="accent2"/>
              </a:buClr>
              <a:buSzPts val="126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rtl="0">
              <a:lnSpc>
                <a:spcPct val="100000"/>
              </a:lnSpc>
              <a:spcBef>
                <a:spcPts val="320"/>
              </a:spcBef>
              <a:spcAft>
                <a:spcPts val="0"/>
              </a:spcAft>
              <a:buClr>
                <a:schemeClr val="accent3"/>
              </a:buClr>
              <a:buSzPts val="104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rtl="0">
              <a:lnSpc>
                <a:spcPct val="100000"/>
              </a:lnSpc>
              <a:spcBef>
                <a:spcPts val="320"/>
              </a:spcBef>
              <a:spcAft>
                <a:spcPts val="0"/>
              </a:spcAft>
              <a:buClr>
                <a:schemeClr val="accent4"/>
              </a:buClr>
              <a:buSzPts val="104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82" name="Shape 82"/>
          <p:cNvSpPr txBox="1">
            <a:spLocks noGrp="1"/>
          </p:cNvSpPr>
          <p:nvPr>
            <p:ph type="body" idx="2"/>
          </p:nvPr>
        </p:nvSpPr>
        <p:spPr>
          <a:xfrm>
            <a:off x="4645025" y="1859757"/>
            <a:ext cx="4041775" cy="654843"/>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480"/>
              </a:spcBef>
              <a:spcAft>
                <a:spcPts val="0"/>
              </a:spcAft>
              <a:buClr>
                <a:schemeClr val="accent3"/>
              </a:buClr>
              <a:buSzPts val="228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rtl="0">
              <a:lnSpc>
                <a:spcPct val="100000"/>
              </a:lnSpc>
              <a:spcBef>
                <a:spcPts val="400"/>
              </a:spcBef>
              <a:spcAft>
                <a:spcPts val="0"/>
              </a:spcAft>
              <a:buClr>
                <a:schemeClr val="accent1"/>
              </a:buClr>
              <a:buSzPts val="170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rtl="0">
              <a:lnSpc>
                <a:spcPct val="100000"/>
              </a:lnSpc>
              <a:spcBef>
                <a:spcPts val="360"/>
              </a:spcBef>
              <a:spcAft>
                <a:spcPts val="0"/>
              </a:spcAft>
              <a:buClr>
                <a:schemeClr val="accent2"/>
              </a:buClr>
              <a:buSzPts val="126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rtl="0">
              <a:lnSpc>
                <a:spcPct val="100000"/>
              </a:lnSpc>
              <a:spcBef>
                <a:spcPts val="320"/>
              </a:spcBef>
              <a:spcAft>
                <a:spcPts val="0"/>
              </a:spcAft>
              <a:buClr>
                <a:schemeClr val="accent3"/>
              </a:buClr>
              <a:buSzPts val="104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rtl="0">
              <a:lnSpc>
                <a:spcPct val="100000"/>
              </a:lnSpc>
              <a:spcBef>
                <a:spcPts val="320"/>
              </a:spcBef>
              <a:spcAft>
                <a:spcPts val="0"/>
              </a:spcAft>
              <a:buClr>
                <a:schemeClr val="accent4"/>
              </a:buClr>
              <a:buSzPts val="104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83" name="Shape 83"/>
          <p:cNvSpPr txBox="1">
            <a:spLocks noGrp="1"/>
          </p:cNvSpPr>
          <p:nvPr>
            <p:ph type="body" idx="3"/>
          </p:nvPr>
        </p:nvSpPr>
        <p:spPr>
          <a:xfrm>
            <a:off x="457200" y="2514600"/>
            <a:ext cx="4040188" cy="3845720"/>
          </a:xfrm>
          <a:prstGeom prst="rect">
            <a:avLst/>
          </a:prstGeom>
          <a:noFill/>
          <a:ln>
            <a:noFill/>
          </a:ln>
        </p:spPr>
        <p:txBody>
          <a:bodyPr spcFirstLastPara="1" wrap="square" lIns="91425" tIns="91425" rIns="91425" bIns="91425" anchor="t" anchorCtr="0"/>
          <a:lstStyle>
            <a:lvl1pPr marL="457200" marR="0" lvl="0" indent="-361315" algn="l" rtl="0">
              <a:lnSpc>
                <a:spcPct val="100000"/>
              </a:lnSpc>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rtl="0">
              <a:lnSpc>
                <a:spcPct val="100000"/>
              </a:lnSpc>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rtl="0">
              <a:lnSpc>
                <a:spcPct val="100000"/>
              </a:lnSpc>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rtl="0">
              <a:lnSpc>
                <a:spcPct val="100000"/>
              </a:lnSpc>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84" name="Shape 84"/>
          <p:cNvSpPr txBox="1">
            <a:spLocks noGrp="1"/>
          </p:cNvSpPr>
          <p:nvPr>
            <p:ph type="body" idx="4"/>
          </p:nvPr>
        </p:nvSpPr>
        <p:spPr>
          <a:xfrm>
            <a:off x="4645025" y="2514600"/>
            <a:ext cx="4041775" cy="3845720"/>
          </a:xfrm>
          <a:prstGeom prst="rect">
            <a:avLst/>
          </a:prstGeom>
          <a:noFill/>
          <a:ln>
            <a:noFill/>
          </a:ln>
        </p:spPr>
        <p:txBody>
          <a:bodyPr spcFirstLastPara="1" wrap="square" lIns="91425" tIns="91425" rIns="91425" bIns="91425" anchor="t" anchorCtr="0"/>
          <a:lstStyle>
            <a:lvl1pPr marL="457200" marR="0" lvl="0" indent="-361315" algn="l" rtl="0">
              <a:lnSpc>
                <a:spcPct val="100000"/>
              </a:lnSpc>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rtl="0">
              <a:lnSpc>
                <a:spcPct val="100000"/>
              </a:lnSpc>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rtl="0">
              <a:lnSpc>
                <a:spcPct val="100000"/>
              </a:lnSpc>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rtl="0">
              <a:lnSpc>
                <a:spcPct val="100000"/>
              </a:lnSpc>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85" name="Shape 8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86" name="Shape 86"/>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87" name="Shape 8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704088"/>
            <a:ext cx="83058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Shape 9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91" name="Shape 91"/>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92" name="Shape 9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Shape 9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95" name="Shape 95"/>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96" name="Shape 9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9"/>
        <p:cNvGrpSpPr/>
        <p:nvPr/>
      </p:nvGrpSpPr>
      <p:grpSpPr>
        <a:xfrm>
          <a:off x="0" y="0"/>
          <a:ext cx="0" cy="0"/>
          <a:chOff x="0" y="0"/>
          <a:chExt cx="0" cy="0"/>
        </a:xfrm>
      </p:grpSpPr>
      <p:sp>
        <p:nvSpPr>
          <p:cNvPr id="10" name="Shape 10"/>
          <p:cNvSpPr/>
          <p:nvPr/>
        </p:nvSpPr>
        <p:spPr>
          <a:xfrm>
            <a:off x="-9525" y="-7144"/>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1" name="Shape 11"/>
          <p:cNvSpPr/>
          <p:nvPr/>
        </p:nvSpPr>
        <p:spPr>
          <a:xfrm>
            <a:off x="4381500" y="-7144"/>
            <a:ext cx="4762500" cy="638175"/>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2" name="Shape 12"/>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4" name="Shape 1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5" name="Shape 15"/>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6" name="Shape 1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grpSp>
        <p:nvGrpSpPr>
          <p:cNvPr id="17" name="Shape 17"/>
          <p:cNvGrpSpPr/>
          <p:nvPr/>
        </p:nvGrpSpPr>
        <p:grpSpPr>
          <a:xfrm>
            <a:off x="-29294" y="-16113"/>
            <a:ext cx="9198255" cy="1086266"/>
            <a:chOff x="-29322" y="-1971"/>
            <a:chExt cx="9198255" cy="1086266"/>
          </a:xfrm>
        </p:grpSpPr>
        <p:sp>
          <p:nvSpPr>
            <p:cNvPr id="18" name="Shape 18"/>
            <p:cNvSpPr/>
            <p:nvPr/>
          </p:nvSpPr>
          <p:spPr>
            <a:xfrm rot="-164308">
              <a:off x="-19045" y="216550"/>
              <a:ext cx="9163050" cy="649224"/>
            </a:xfrm>
            <a:custGeom>
              <a:avLst/>
              <a:gdLst/>
              <a:ahLst/>
              <a:cxnLst/>
              <a:rect l="0" t="0" r="0" b="0"/>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9" name="Shape 19"/>
            <p:cNvSpPr/>
            <p:nvPr/>
          </p:nvSpPr>
          <p:spPr>
            <a:xfrm rot="-164308">
              <a:off x="-14309" y="290003"/>
              <a:ext cx="9175812" cy="530352"/>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Shape 27"/>
          <p:cNvSpPr/>
          <p:nvPr/>
        </p:nvSpPr>
        <p:spPr>
          <a:xfrm>
            <a:off x="-9525" y="-7144"/>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sp>
        <p:nvSpPr>
          <p:cNvPr id="28" name="Shape 28"/>
          <p:cNvSpPr/>
          <p:nvPr/>
        </p:nvSpPr>
        <p:spPr>
          <a:xfrm>
            <a:off x="4381500" y="-7144"/>
            <a:ext cx="4762500" cy="638175"/>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sp>
        <p:nvSpPr>
          <p:cNvPr id="29" name="Shape 29"/>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Shape 30"/>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31" name="Shape 3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32" name="Shape 32"/>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33" name="Shape 3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grpSp>
        <p:nvGrpSpPr>
          <p:cNvPr id="34" name="Shape 34"/>
          <p:cNvGrpSpPr/>
          <p:nvPr/>
        </p:nvGrpSpPr>
        <p:grpSpPr>
          <a:xfrm>
            <a:off x="-29294" y="-16113"/>
            <a:ext cx="9198255" cy="1086266"/>
            <a:chOff x="-29322" y="-1971"/>
            <a:chExt cx="9198255" cy="1086266"/>
          </a:xfrm>
        </p:grpSpPr>
        <p:sp>
          <p:nvSpPr>
            <p:cNvPr id="35" name="Shape 35"/>
            <p:cNvSpPr/>
            <p:nvPr/>
          </p:nvSpPr>
          <p:spPr>
            <a:xfrm rot="-164308">
              <a:off x="-19045" y="216550"/>
              <a:ext cx="9163050" cy="649224"/>
            </a:xfrm>
            <a:custGeom>
              <a:avLst/>
              <a:gdLst/>
              <a:ahLst/>
              <a:cxnLst/>
              <a:rect l="0" t="0" r="0" b="0"/>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sp>
          <p:nvSpPr>
            <p:cNvPr id="36" name="Shape 36"/>
            <p:cNvSpPr/>
            <p:nvPr/>
          </p:nvSpPr>
          <p:spPr>
            <a:xfrm rot="-164308">
              <a:off x="-14309" y="290003"/>
              <a:ext cx="9175812" cy="530352"/>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43"/>
        <p:cNvGrpSpPr/>
        <p:nvPr/>
      </p:nvGrpSpPr>
      <p:grpSpPr>
        <a:xfrm>
          <a:off x="0" y="0"/>
          <a:ext cx="0" cy="0"/>
          <a:chOff x="0" y="0"/>
          <a:chExt cx="0" cy="0"/>
        </a:xfrm>
      </p:grpSpPr>
      <p:sp>
        <p:nvSpPr>
          <p:cNvPr id="44" name="Shape 44"/>
          <p:cNvSpPr/>
          <p:nvPr/>
        </p:nvSpPr>
        <p:spPr>
          <a:xfrm>
            <a:off x="-9525" y="-7144"/>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45" name="Shape 45"/>
          <p:cNvSpPr/>
          <p:nvPr/>
        </p:nvSpPr>
        <p:spPr>
          <a:xfrm>
            <a:off x="4381500" y="-7144"/>
            <a:ext cx="4762500" cy="638175"/>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46" name="Shape 46"/>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8" name="Shape 4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49" name="Shape 49"/>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50" name="Shape 5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grpSp>
        <p:nvGrpSpPr>
          <p:cNvPr id="51" name="Shape 51"/>
          <p:cNvGrpSpPr/>
          <p:nvPr/>
        </p:nvGrpSpPr>
        <p:grpSpPr>
          <a:xfrm>
            <a:off x="-29294" y="-16113"/>
            <a:ext cx="9198255" cy="1086266"/>
            <a:chOff x="-29322" y="-1971"/>
            <a:chExt cx="9198255" cy="1086266"/>
          </a:xfrm>
        </p:grpSpPr>
        <p:sp>
          <p:nvSpPr>
            <p:cNvPr id="52" name="Shape 52"/>
            <p:cNvSpPr/>
            <p:nvPr/>
          </p:nvSpPr>
          <p:spPr>
            <a:xfrm rot="-164308">
              <a:off x="-19045" y="216550"/>
              <a:ext cx="9163050" cy="649224"/>
            </a:xfrm>
            <a:custGeom>
              <a:avLst/>
              <a:gdLst/>
              <a:ahLst/>
              <a:cxnLst/>
              <a:rect l="0" t="0" r="0" b="0"/>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53" name="Shape 53"/>
            <p:cNvSpPr/>
            <p:nvPr/>
          </p:nvSpPr>
          <p:spPr>
            <a:xfrm rot="-164308">
              <a:off x="-14309" y="290003"/>
              <a:ext cx="9175812" cy="530352"/>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127"/>
        <p:cNvGrpSpPr/>
        <p:nvPr/>
      </p:nvGrpSpPr>
      <p:grpSpPr>
        <a:xfrm>
          <a:off x="0" y="0"/>
          <a:ext cx="0" cy="0"/>
          <a:chOff x="0" y="0"/>
          <a:chExt cx="0" cy="0"/>
        </a:xfrm>
      </p:grpSpPr>
      <p:sp>
        <p:nvSpPr>
          <p:cNvPr id="128" name="Shape 128"/>
          <p:cNvSpPr/>
          <p:nvPr/>
        </p:nvSpPr>
        <p:spPr>
          <a:xfrm>
            <a:off x="-9525" y="-7144"/>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sp>
        <p:nvSpPr>
          <p:cNvPr id="129" name="Shape 129"/>
          <p:cNvSpPr/>
          <p:nvPr/>
        </p:nvSpPr>
        <p:spPr>
          <a:xfrm>
            <a:off x="4381500" y="-7144"/>
            <a:ext cx="4762500" cy="638175"/>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sp>
        <p:nvSpPr>
          <p:cNvPr id="130" name="Shape 130"/>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1" name="Shape 131"/>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32" name="Shape 13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33" name="Shape 133"/>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34" name="Shape 13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grpSp>
        <p:nvGrpSpPr>
          <p:cNvPr id="135" name="Shape 135"/>
          <p:cNvGrpSpPr/>
          <p:nvPr/>
        </p:nvGrpSpPr>
        <p:grpSpPr>
          <a:xfrm>
            <a:off x="-29294" y="-16113"/>
            <a:ext cx="9198255" cy="1086266"/>
            <a:chOff x="-29322" y="-1971"/>
            <a:chExt cx="9198255" cy="1086266"/>
          </a:xfrm>
        </p:grpSpPr>
        <p:sp>
          <p:nvSpPr>
            <p:cNvPr id="136" name="Shape 136"/>
            <p:cNvSpPr/>
            <p:nvPr/>
          </p:nvSpPr>
          <p:spPr>
            <a:xfrm rot="-164308">
              <a:off x="-19045" y="216550"/>
              <a:ext cx="9163050" cy="649224"/>
            </a:xfrm>
            <a:custGeom>
              <a:avLst/>
              <a:gdLst/>
              <a:ahLst/>
              <a:cxnLst/>
              <a:rect l="0" t="0" r="0" b="0"/>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sp>
          <p:nvSpPr>
            <p:cNvPr id="137" name="Shape 137"/>
            <p:cNvSpPr/>
            <p:nvPr/>
          </p:nvSpPr>
          <p:spPr>
            <a:xfrm rot="-164308">
              <a:off x="-14309" y="290003"/>
              <a:ext cx="9175812" cy="530352"/>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p:nvPr/>
        </p:nvSpPr>
        <p:spPr>
          <a:xfrm>
            <a:off x="762000" y="609600"/>
            <a:ext cx="75438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dirty="0">
                <a:solidFill>
                  <a:schemeClr val="lt1"/>
                </a:solidFill>
                <a:latin typeface="Federo"/>
                <a:ea typeface="Federo"/>
                <a:cs typeface="Federo"/>
                <a:sym typeface="Federo"/>
              </a:rPr>
              <a:t>Come Grow With Us</a:t>
            </a:r>
            <a:endParaRPr sz="5400" b="1" i="0" u="none" strike="noStrike" cap="none" dirty="0">
              <a:solidFill>
                <a:schemeClr val="lt1"/>
              </a:solidFill>
              <a:latin typeface="Constantia"/>
              <a:ea typeface="Constantia"/>
              <a:cs typeface="Constantia"/>
              <a:sym typeface="Constanti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1774607"/>
            <a:ext cx="7377113"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762000" y="609600"/>
            <a:ext cx="75438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dirty="0">
                <a:solidFill>
                  <a:schemeClr val="lt1"/>
                </a:solidFill>
                <a:latin typeface="Federo"/>
                <a:ea typeface="Federo"/>
                <a:cs typeface="Federo"/>
                <a:sym typeface="Federo"/>
              </a:rPr>
              <a:t>Come Grow With Us</a:t>
            </a:r>
            <a:endParaRPr sz="5400" b="1" i="0" u="none" strike="noStrike" cap="none" dirty="0">
              <a:solidFill>
                <a:schemeClr val="lt1"/>
              </a:solidFill>
              <a:latin typeface="Constantia"/>
              <a:ea typeface="Constantia"/>
              <a:cs typeface="Constantia"/>
              <a:sym typeface="Constantia"/>
            </a:endParaRPr>
          </a:p>
        </p:txBody>
      </p:sp>
      <p:sp>
        <p:nvSpPr>
          <p:cNvPr id="234" name="Shape 234"/>
          <p:cNvSpPr txBox="1"/>
          <p:nvPr/>
        </p:nvSpPr>
        <p:spPr>
          <a:xfrm>
            <a:off x="818368" y="1742162"/>
            <a:ext cx="7620000" cy="4401205"/>
          </a:xfrm>
          <a:prstGeom prst="rect">
            <a:avLst/>
          </a:prstGeom>
          <a:noFill/>
          <a:ln>
            <a:noFill/>
          </a:ln>
        </p:spPr>
        <p:txBody>
          <a:bodyPr spcFirstLastPara="1" wrap="square" lIns="91425" tIns="45700" rIns="91425" bIns="45700" anchor="t" anchorCtr="0">
            <a:noAutofit/>
          </a:bodyPr>
          <a:lstStyle/>
          <a:p>
            <a:pPr>
              <a:buSzPts val="4000"/>
            </a:pPr>
            <a:r>
              <a:rPr lang="en-US" sz="2800" b="1" dirty="0">
                <a:solidFill>
                  <a:schemeClr val="bg1"/>
                </a:solidFill>
                <a:effectLst>
                  <a:outerShdw blurRad="38100" dist="38100" dir="2700000" algn="tl">
                    <a:srgbClr val="000000">
                      <a:alpha val="43137"/>
                    </a:srgbClr>
                  </a:outerShdw>
                </a:effectLst>
              </a:rPr>
              <a:t>1 Peter </a:t>
            </a:r>
            <a:r>
              <a:rPr lang="en-US" sz="2800" b="1" dirty="0" smtClean="0">
                <a:solidFill>
                  <a:schemeClr val="bg1"/>
                </a:solidFill>
                <a:effectLst>
                  <a:outerShdw blurRad="38100" dist="38100" dir="2700000" algn="tl">
                    <a:srgbClr val="000000">
                      <a:alpha val="43137"/>
                    </a:srgbClr>
                  </a:outerShdw>
                </a:effectLst>
              </a:rPr>
              <a:t>4:9-11</a:t>
            </a:r>
            <a:endParaRPr lang="en-US" sz="2600" b="1" dirty="0" smtClean="0">
              <a:solidFill>
                <a:schemeClr val="bg1"/>
              </a:solidFill>
              <a:effectLst>
                <a:outerShdw blurRad="38100" dist="38100" dir="2700000" algn="tl">
                  <a:srgbClr val="000000">
                    <a:alpha val="43137"/>
                  </a:srgbClr>
                </a:outerShdw>
              </a:effectLst>
            </a:endParaRPr>
          </a:p>
          <a:p>
            <a:pPr lvl="0">
              <a:buSzPts val="4000"/>
            </a:pPr>
            <a:r>
              <a:rPr lang="en-US" sz="2600" b="1" baseline="30000" dirty="0" smtClean="0">
                <a:solidFill>
                  <a:schemeClr val="bg1"/>
                </a:solidFill>
                <a:effectLst>
                  <a:outerShdw blurRad="38100" dist="38100" dir="2700000" algn="tl">
                    <a:srgbClr val="000000">
                      <a:alpha val="43137"/>
                    </a:srgbClr>
                  </a:outerShdw>
                </a:effectLst>
                <a:latin typeface="+mj-lt"/>
              </a:rPr>
              <a:t>10</a:t>
            </a:r>
            <a:r>
              <a:rPr lang="en-US" sz="2600" b="1" baseline="30000" dirty="0">
                <a:solidFill>
                  <a:schemeClr val="bg1"/>
                </a:solidFill>
                <a:effectLst>
                  <a:outerShdw blurRad="38100" dist="38100" dir="2700000" algn="tl">
                    <a:srgbClr val="000000">
                      <a:alpha val="43137"/>
                    </a:srgbClr>
                  </a:outerShdw>
                </a:effectLst>
                <a:latin typeface="+mj-lt"/>
              </a:rPr>
              <a:t> </a:t>
            </a:r>
            <a:r>
              <a:rPr lang="en-US" sz="2600" b="1" dirty="0">
                <a:solidFill>
                  <a:schemeClr val="bg1"/>
                </a:solidFill>
                <a:effectLst>
                  <a:outerShdw blurRad="38100" dist="38100" dir="2700000" algn="tl">
                    <a:srgbClr val="000000">
                      <a:alpha val="43137"/>
                    </a:srgbClr>
                  </a:outerShdw>
                </a:effectLst>
                <a:latin typeface="+mj-lt"/>
              </a:rPr>
              <a:t>Each of you should use whatever </a:t>
            </a:r>
            <a:r>
              <a:rPr lang="en-US" sz="2600" b="1" dirty="0">
                <a:solidFill>
                  <a:srgbClr val="FFFF00"/>
                </a:solidFill>
                <a:effectLst>
                  <a:outerShdw blurRad="38100" dist="38100" dir="2700000" algn="tl">
                    <a:srgbClr val="000000">
                      <a:alpha val="43137"/>
                    </a:srgbClr>
                  </a:outerShdw>
                </a:effectLst>
                <a:latin typeface="+mj-lt"/>
              </a:rPr>
              <a:t>gift</a:t>
            </a:r>
            <a:r>
              <a:rPr lang="en-US" sz="2600" b="1" dirty="0">
                <a:solidFill>
                  <a:schemeClr val="bg1"/>
                </a:solidFill>
                <a:effectLst>
                  <a:outerShdw blurRad="38100" dist="38100" dir="2700000" algn="tl">
                    <a:srgbClr val="000000">
                      <a:alpha val="43137"/>
                    </a:srgbClr>
                  </a:outerShdw>
                </a:effectLst>
                <a:latin typeface="+mj-lt"/>
              </a:rPr>
              <a:t> you have received to serve others, as faithful stewards of God’s grace in its various forms. </a:t>
            </a:r>
            <a:endParaRPr lang="en-US" sz="2600" b="1" dirty="0" smtClean="0">
              <a:solidFill>
                <a:schemeClr val="bg1"/>
              </a:solidFill>
              <a:effectLst>
                <a:outerShdw blurRad="38100" dist="38100" dir="2700000" algn="tl">
                  <a:srgbClr val="000000">
                    <a:alpha val="43137"/>
                  </a:srgbClr>
                </a:outerShdw>
              </a:effectLst>
              <a:latin typeface="+mj-lt"/>
            </a:endParaRPr>
          </a:p>
          <a:p>
            <a:pPr lvl="0">
              <a:buSzPts val="4000"/>
            </a:pPr>
            <a:r>
              <a:rPr lang="en-US" sz="2600" b="1" baseline="30000" dirty="0" smtClean="0">
                <a:solidFill>
                  <a:schemeClr val="bg1"/>
                </a:solidFill>
                <a:effectLst>
                  <a:outerShdw blurRad="38100" dist="38100" dir="2700000" algn="tl">
                    <a:srgbClr val="000000">
                      <a:alpha val="43137"/>
                    </a:srgbClr>
                  </a:outerShdw>
                </a:effectLst>
                <a:latin typeface="+mj-lt"/>
              </a:rPr>
              <a:t>11</a:t>
            </a:r>
            <a:r>
              <a:rPr lang="en-US" sz="2600" b="1" baseline="30000" dirty="0">
                <a:solidFill>
                  <a:schemeClr val="bg1"/>
                </a:solidFill>
                <a:effectLst>
                  <a:outerShdw blurRad="38100" dist="38100" dir="2700000" algn="tl">
                    <a:srgbClr val="000000">
                      <a:alpha val="43137"/>
                    </a:srgbClr>
                  </a:outerShdw>
                </a:effectLst>
                <a:latin typeface="+mj-lt"/>
              </a:rPr>
              <a:t> </a:t>
            </a:r>
            <a:r>
              <a:rPr lang="en-US" sz="2600" b="1" dirty="0">
                <a:solidFill>
                  <a:schemeClr val="bg1"/>
                </a:solidFill>
                <a:effectLst>
                  <a:outerShdw blurRad="38100" dist="38100" dir="2700000" algn="tl">
                    <a:srgbClr val="000000">
                      <a:alpha val="43137"/>
                    </a:srgbClr>
                  </a:outerShdw>
                </a:effectLst>
                <a:latin typeface="+mj-lt"/>
              </a:rPr>
              <a:t>If anyone speaks, they should do so as one who speaks the very words of God. If anyone serves, they should do so with the strength God provides, so that in all things God may be praised through Jesus Christ. To him be the glory and the power for ever and ever. Amen.</a:t>
            </a:r>
            <a:endParaRPr sz="2600" b="1" i="0" u="none" strike="noStrike" cap="none" dirty="0">
              <a:solidFill>
                <a:schemeClr val="bg1"/>
              </a:solidFill>
              <a:effectLst>
                <a:outerShdw blurRad="38100" dist="38100" dir="2700000" algn="tl">
                  <a:srgbClr val="000000">
                    <a:alpha val="43137"/>
                  </a:srgbClr>
                </a:outerShdw>
              </a:effectLst>
              <a:latin typeface="+mj-lt"/>
              <a:sym typeface="Arial"/>
            </a:endParaRPr>
          </a:p>
        </p:txBody>
      </p:sp>
    </p:spTree>
    <p:extLst>
      <p:ext uri="{BB962C8B-B14F-4D97-AF65-F5344CB8AC3E}">
        <p14:creationId xmlns:p14="http://schemas.microsoft.com/office/powerpoint/2010/main" val="244802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xEl>
                                              <p:pRg st="1" end="1"/>
                                            </p:txEl>
                                          </p:spTgt>
                                        </p:tgtEl>
                                        <p:attrNameLst>
                                          <p:attrName>style.visibility</p:attrName>
                                        </p:attrNameLst>
                                      </p:cBhvr>
                                      <p:to>
                                        <p:strVal val="visible"/>
                                      </p:to>
                                    </p:set>
                                    <p:animEffect transition="in" filter="fade">
                                      <p:cBhvr>
                                        <p:cTn id="7" dur="500"/>
                                        <p:tgtEl>
                                          <p:spTgt spid="2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xEl>
                                              <p:pRg st="2" end="2"/>
                                            </p:txEl>
                                          </p:spTgt>
                                        </p:tgtEl>
                                        <p:attrNameLst>
                                          <p:attrName>style.visibility</p:attrName>
                                        </p:attrNameLst>
                                      </p:cBhvr>
                                      <p:to>
                                        <p:strVal val="visible"/>
                                      </p:to>
                                    </p:set>
                                    <p:animEffect transition="in" filter="fade">
                                      <p:cBhvr>
                                        <p:cTn id="12" dur="500"/>
                                        <p:tgtEl>
                                          <p:spTgt spid="2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762000" y="609600"/>
            <a:ext cx="75438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dirty="0">
                <a:solidFill>
                  <a:schemeClr val="lt1"/>
                </a:solidFill>
                <a:latin typeface="Federo"/>
                <a:ea typeface="Federo"/>
                <a:cs typeface="Federo"/>
                <a:sym typeface="Federo"/>
              </a:rPr>
              <a:t>Come Grow With Us</a:t>
            </a:r>
            <a:endParaRPr sz="5400" b="1" i="0" u="none" strike="noStrike" cap="none" dirty="0">
              <a:solidFill>
                <a:schemeClr val="lt1"/>
              </a:solidFill>
              <a:latin typeface="Constantia"/>
              <a:ea typeface="Constantia"/>
              <a:cs typeface="Constantia"/>
              <a:sym typeface="Constantia"/>
            </a:endParaRPr>
          </a:p>
        </p:txBody>
      </p:sp>
      <p:sp>
        <p:nvSpPr>
          <p:cNvPr id="234" name="Shape 234"/>
          <p:cNvSpPr txBox="1"/>
          <p:nvPr/>
        </p:nvSpPr>
        <p:spPr>
          <a:xfrm>
            <a:off x="818368" y="1742162"/>
            <a:ext cx="7620000" cy="4401205"/>
          </a:xfrm>
          <a:prstGeom prst="rect">
            <a:avLst/>
          </a:prstGeom>
          <a:noFill/>
          <a:ln>
            <a:noFill/>
          </a:ln>
        </p:spPr>
        <p:txBody>
          <a:bodyPr spcFirstLastPara="1" wrap="square" lIns="91425" tIns="45700" rIns="91425" bIns="45700" anchor="t" anchorCtr="0">
            <a:noAutofit/>
          </a:bodyPr>
          <a:lstStyle/>
          <a:p>
            <a:pPr>
              <a:buSzPts val="4000"/>
            </a:pPr>
            <a:r>
              <a:rPr lang="en-US" sz="2800" b="1" dirty="0" smtClean="0">
                <a:solidFill>
                  <a:schemeClr val="bg1"/>
                </a:solidFill>
                <a:effectLst>
                  <a:outerShdw blurRad="38100" dist="38100" dir="2700000" algn="tl">
                    <a:srgbClr val="000000">
                      <a:alpha val="43137"/>
                    </a:srgbClr>
                  </a:outerShdw>
                </a:effectLst>
              </a:rPr>
              <a:t>Steps to find God’s Calling on </a:t>
            </a:r>
            <a:r>
              <a:rPr lang="en-US" sz="2800" b="1" smtClean="0">
                <a:solidFill>
                  <a:schemeClr val="bg1"/>
                </a:solidFill>
                <a:effectLst>
                  <a:outerShdw blurRad="38100" dist="38100" dir="2700000" algn="tl">
                    <a:srgbClr val="000000">
                      <a:alpha val="43137"/>
                    </a:srgbClr>
                  </a:outerShdw>
                </a:effectLst>
              </a:rPr>
              <a:t>Your Life</a:t>
            </a:r>
          </a:p>
          <a:p>
            <a:pPr>
              <a:buSzPts val="4000"/>
            </a:pPr>
            <a:endParaRPr lang="en-US" sz="2600" b="1" dirty="0" smtClean="0">
              <a:solidFill>
                <a:schemeClr val="bg1"/>
              </a:solidFill>
              <a:effectLst>
                <a:outerShdw blurRad="38100" dist="38100" dir="2700000" algn="tl">
                  <a:srgbClr val="000000">
                    <a:alpha val="43137"/>
                  </a:srgbClr>
                </a:outerShdw>
              </a:effectLst>
            </a:endParaRPr>
          </a:p>
          <a:p>
            <a:pPr marL="514350" lvl="0" indent="-514350">
              <a:buClr>
                <a:schemeClr val="bg1"/>
              </a:buClr>
              <a:buSzPct val="100000"/>
              <a:buFont typeface="+mj-lt"/>
              <a:buAutoNum type="arabicPeriod"/>
            </a:pPr>
            <a:r>
              <a:rPr lang="en-US" sz="2600" b="1" dirty="0" smtClean="0">
                <a:solidFill>
                  <a:schemeClr val="bg1"/>
                </a:solidFill>
                <a:effectLst>
                  <a:outerShdw blurRad="38100" dist="38100" dir="2700000" algn="tl">
                    <a:srgbClr val="000000">
                      <a:alpha val="43137"/>
                    </a:srgbClr>
                  </a:outerShdw>
                </a:effectLst>
                <a:latin typeface="+mj-lt"/>
              </a:rPr>
              <a:t>Get your life right with God</a:t>
            </a:r>
          </a:p>
          <a:p>
            <a:pPr marL="514350" lvl="0" indent="-514350">
              <a:buClr>
                <a:schemeClr val="bg1"/>
              </a:buClr>
              <a:buSzPct val="100000"/>
              <a:buFont typeface="+mj-lt"/>
              <a:buAutoNum type="arabicPeriod"/>
            </a:pPr>
            <a:r>
              <a:rPr lang="en-US" sz="2600" b="1" dirty="0" smtClean="0">
                <a:solidFill>
                  <a:schemeClr val="bg1"/>
                </a:solidFill>
                <a:effectLst>
                  <a:outerShdw blurRad="38100" dist="38100" dir="2700000" algn="tl">
                    <a:srgbClr val="000000">
                      <a:alpha val="43137"/>
                    </a:srgbClr>
                  </a:outerShdw>
                </a:effectLst>
                <a:latin typeface="+mj-lt"/>
              </a:rPr>
              <a:t>Pray and ask the Lord to reveal to you an area of gifting in your life</a:t>
            </a:r>
          </a:p>
          <a:p>
            <a:pPr marL="514350" lvl="0" indent="-514350">
              <a:buClr>
                <a:schemeClr val="bg1"/>
              </a:buClr>
              <a:buSzPct val="100000"/>
              <a:buFont typeface="+mj-lt"/>
              <a:buAutoNum type="arabicPeriod"/>
            </a:pPr>
            <a:r>
              <a:rPr lang="en-US" sz="2600" b="1" dirty="0" smtClean="0">
                <a:solidFill>
                  <a:schemeClr val="bg1"/>
                </a:solidFill>
                <a:effectLst>
                  <a:outerShdw blurRad="38100" dist="38100" dir="2700000" algn="tl">
                    <a:srgbClr val="000000">
                      <a:alpha val="43137"/>
                    </a:srgbClr>
                  </a:outerShdw>
                </a:effectLst>
                <a:latin typeface="+mj-lt"/>
              </a:rPr>
              <a:t>Begin to move and take steps of faith in serving others with your gift, even if you do not know/understand what that gift may be</a:t>
            </a:r>
          </a:p>
          <a:p>
            <a:pPr marL="514350" lvl="0" indent="-514350">
              <a:buClr>
                <a:schemeClr val="bg1"/>
              </a:buClr>
              <a:buSzPct val="100000"/>
              <a:buFont typeface="+mj-lt"/>
              <a:buAutoNum type="arabicPeriod"/>
            </a:pPr>
            <a:r>
              <a:rPr lang="en-US" sz="2600" b="1" dirty="0" smtClean="0">
                <a:solidFill>
                  <a:schemeClr val="bg1"/>
                </a:solidFill>
                <a:effectLst>
                  <a:outerShdw blurRad="38100" dist="38100" dir="2700000" algn="tl">
                    <a:srgbClr val="000000">
                      <a:alpha val="43137"/>
                    </a:srgbClr>
                  </a:outerShdw>
                </a:effectLst>
                <a:latin typeface="+mj-lt"/>
              </a:rPr>
              <a:t>Continually seek the Lord to help you develop to that gift</a:t>
            </a:r>
            <a:endParaRPr lang="en-US" sz="2600" b="1" dirty="0" smtClean="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1664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xEl>
                                              <p:pRg st="2" end="2"/>
                                            </p:txEl>
                                          </p:spTgt>
                                        </p:tgtEl>
                                        <p:attrNameLst>
                                          <p:attrName>style.visibility</p:attrName>
                                        </p:attrNameLst>
                                      </p:cBhvr>
                                      <p:to>
                                        <p:strVal val="visible"/>
                                      </p:to>
                                    </p:set>
                                    <p:animEffect transition="in" filter="fade">
                                      <p:cBhvr>
                                        <p:cTn id="7" dur="500"/>
                                        <p:tgtEl>
                                          <p:spTgt spid="2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xEl>
                                              <p:pRg st="3" end="3"/>
                                            </p:txEl>
                                          </p:spTgt>
                                        </p:tgtEl>
                                        <p:attrNameLst>
                                          <p:attrName>style.visibility</p:attrName>
                                        </p:attrNameLst>
                                      </p:cBhvr>
                                      <p:to>
                                        <p:strVal val="visible"/>
                                      </p:to>
                                    </p:set>
                                    <p:animEffect transition="in" filter="fade">
                                      <p:cBhvr>
                                        <p:cTn id="12" dur="500"/>
                                        <p:tgtEl>
                                          <p:spTgt spid="23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4">
                                            <p:txEl>
                                              <p:pRg st="4" end="4"/>
                                            </p:txEl>
                                          </p:spTgt>
                                        </p:tgtEl>
                                        <p:attrNameLst>
                                          <p:attrName>style.visibility</p:attrName>
                                        </p:attrNameLst>
                                      </p:cBhvr>
                                      <p:to>
                                        <p:strVal val="visible"/>
                                      </p:to>
                                    </p:set>
                                    <p:animEffect transition="in" filter="fade">
                                      <p:cBhvr>
                                        <p:cTn id="17" dur="500"/>
                                        <p:tgtEl>
                                          <p:spTgt spid="23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4">
                                            <p:txEl>
                                              <p:pRg st="5" end="5"/>
                                            </p:txEl>
                                          </p:spTgt>
                                        </p:tgtEl>
                                        <p:attrNameLst>
                                          <p:attrName>style.visibility</p:attrName>
                                        </p:attrNameLst>
                                      </p:cBhvr>
                                      <p:to>
                                        <p:strVal val="visible"/>
                                      </p:to>
                                    </p:set>
                                    <p:animEffect transition="in" filter="fade">
                                      <p:cBhvr>
                                        <p:cTn id="22" dur="500"/>
                                        <p:tgtEl>
                                          <p:spTgt spid="2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p:nvPr/>
        </p:nvSpPr>
        <p:spPr>
          <a:xfrm>
            <a:off x="762000" y="609600"/>
            <a:ext cx="75438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lt1"/>
                </a:solidFill>
                <a:latin typeface="Federo"/>
                <a:ea typeface="Federo"/>
                <a:cs typeface="Federo"/>
                <a:sym typeface="Federo"/>
              </a:rPr>
              <a:t>Come Grow With Us</a:t>
            </a:r>
            <a:endParaRPr sz="5400" b="1" i="0" u="none" strike="noStrike" cap="none">
              <a:solidFill>
                <a:schemeClr val="lt1"/>
              </a:solidFill>
              <a:latin typeface="Constantia"/>
              <a:ea typeface="Constantia"/>
              <a:cs typeface="Constantia"/>
              <a:sym typeface="Constantia"/>
            </a:endParaRPr>
          </a:p>
        </p:txBody>
      </p:sp>
      <p:sp>
        <p:nvSpPr>
          <p:cNvPr id="222" name="Shape 222"/>
          <p:cNvSpPr txBox="1"/>
          <p:nvPr/>
        </p:nvSpPr>
        <p:spPr>
          <a:xfrm>
            <a:off x="533400" y="1694146"/>
            <a:ext cx="8229600" cy="4524315"/>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lt1"/>
              </a:buClr>
              <a:buSzPts val="3200"/>
              <a:buFont typeface="Calibri"/>
              <a:buAutoNum type="arabicPeriod"/>
            </a:pPr>
            <a:r>
              <a:rPr lang="en-US" sz="3200" b="1" i="0" u="none" strike="noStrike" cap="none" dirty="0">
                <a:solidFill>
                  <a:schemeClr val="lt1"/>
                </a:solidFill>
                <a:latin typeface="Arial"/>
                <a:ea typeface="Arial"/>
                <a:cs typeface="Arial"/>
                <a:sym typeface="Arial"/>
              </a:rPr>
              <a:t>We will encourage each other to find, pursue, and fulfill our God-given callings in our lives (individual growth).</a:t>
            </a:r>
            <a:endParaRPr sz="14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chemeClr val="lt1"/>
              </a:buClr>
              <a:buSzPts val="3200"/>
              <a:buFont typeface="Calibri"/>
              <a:buAutoNum type="arabicPeriod"/>
            </a:pPr>
            <a:r>
              <a:rPr lang="en-US" sz="3200" b="1" i="0" u="none" strike="noStrike" cap="none" dirty="0">
                <a:solidFill>
                  <a:schemeClr val="lt1"/>
                </a:solidFill>
                <a:latin typeface="Arial"/>
                <a:ea typeface="Arial"/>
                <a:cs typeface="Arial"/>
                <a:sym typeface="Arial"/>
              </a:rPr>
              <a:t>We will encourage others, who are currently not involved with the church, to come witness and take an active part in the growth of our church (corporate growth).</a:t>
            </a:r>
            <a:endParaRPr sz="4000" b="1"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Effect transition="in" filter="fade">
                                      <p:cBhvr>
                                        <p:cTn id="7" dur="500"/>
                                        <p:tgtEl>
                                          <p:spTgt spid="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xEl>
                                              <p:pRg st="1" end="1"/>
                                            </p:txEl>
                                          </p:spTgt>
                                        </p:tgtEl>
                                        <p:attrNameLst>
                                          <p:attrName>style.visibility</p:attrName>
                                        </p:attrNameLst>
                                      </p:cBhvr>
                                      <p:to>
                                        <p:strVal val="visible"/>
                                      </p:to>
                                    </p:set>
                                    <p:animEffect transition="in" filter="fade">
                                      <p:cBhvr>
                                        <p:cTn id="12" dur="500"/>
                                        <p:tgtEl>
                                          <p:spTgt spid="2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p:nvPr/>
        </p:nvSpPr>
        <p:spPr>
          <a:xfrm>
            <a:off x="762000" y="168812"/>
            <a:ext cx="75438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dirty="0">
                <a:solidFill>
                  <a:schemeClr val="lt1"/>
                </a:solidFill>
                <a:latin typeface="Federo"/>
                <a:ea typeface="Federo"/>
                <a:cs typeface="Federo"/>
                <a:sym typeface="Federo"/>
              </a:rPr>
              <a:t>Come Grow With Us</a:t>
            </a:r>
            <a:endParaRPr sz="5400" b="1" i="0" u="none" strike="noStrike" cap="none" dirty="0">
              <a:solidFill>
                <a:schemeClr val="lt1"/>
              </a:solidFill>
              <a:latin typeface="Constantia"/>
              <a:ea typeface="Constantia"/>
              <a:cs typeface="Constantia"/>
              <a:sym typeface="Constanti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822" y="1092142"/>
            <a:ext cx="5280155" cy="306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26094" y="4384110"/>
            <a:ext cx="8304756" cy="1785104"/>
          </a:xfrm>
          <a:prstGeom prst="rect">
            <a:avLst/>
          </a:prstGeom>
        </p:spPr>
        <p:txBody>
          <a:bodyPr wrap="square">
            <a:spAutoFit/>
          </a:bodyPr>
          <a:lstStyle/>
          <a:p>
            <a:pPr lvl="0"/>
            <a:endParaRPr lang="en-US" b="1" dirty="0" smtClean="0"/>
          </a:p>
          <a:p>
            <a:pPr marL="342900" lvl="0" indent="-342900">
              <a:buClr>
                <a:schemeClr val="bg1"/>
              </a:buClr>
              <a:buFont typeface="+mj-lt"/>
              <a:buAutoNum type="arabicPeriod"/>
            </a:pPr>
            <a:r>
              <a:rPr lang="en-US" sz="2400" b="1" dirty="0" smtClean="0">
                <a:solidFill>
                  <a:schemeClr val="bg1"/>
                </a:solidFill>
              </a:rPr>
              <a:t>Jesus Christ is the Center</a:t>
            </a:r>
            <a:endParaRPr lang="en-US" sz="2400" b="1" dirty="0">
              <a:solidFill>
                <a:schemeClr val="bg1"/>
              </a:solidFill>
            </a:endParaRPr>
          </a:p>
          <a:p>
            <a:pPr marL="342900" lvl="0" indent="-342900">
              <a:buClr>
                <a:schemeClr val="bg1"/>
              </a:buClr>
              <a:buFont typeface="+mj-lt"/>
              <a:buAutoNum type="arabicPeriod"/>
            </a:pPr>
            <a:r>
              <a:rPr lang="en-US" sz="2400" b="1" dirty="0" smtClean="0">
                <a:solidFill>
                  <a:schemeClr val="bg1"/>
                </a:solidFill>
              </a:rPr>
              <a:t>We </a:t>
            </a:r>
            <a:r>
              <a:rPr lang="en-US" sz="2400" b="1" dirty="0">
                <a:solidFill>
                  <a:schemeClr val="bg1"/>
                </a:solidFill>
              </a:rPr>
              <a:t>are stable and rooted on a strong foundation</a:t>
            </a:r>
          </a:p>
          <a:p>
            <a:pPr marL="342900" lvl="0" indent="-342900">
              <a:buClr>
                <a:schemeClr val="bg1"/>
              </a:buClr>
              <a:buFont typeface="+mj-lt"/>
              <a:buAutoNum type="arabicPeriod"/>
            </a:pPr>
            <a:r>
              <a:rPr lang="en-US" sz="2400" b="1" dirty="0">
                <a:solidFill>
                  <a:schemeClr val="bg1"/>
                </a:solidFill>
              </a:rPr>
              <a:t>We are the branches joined and held together by the Main Branch--</a:t>
            </a:r>
            <a:r>
              <a:rPr lang="en-US" sz="2400" b="1" dirty="0" smtClean="0">
                <a:solidFill>
                  <a:schemeClr val="bg1"/>
                </a:solidFill>
              </a:rPr>
              <a:t>Jesus</a:t>
            </a:r>
            <a:endParaRPr lang="en-US" sz="2400" b="1" dirty="0">
              <a:solidFill>
                <a:schemeClr val="bg1"/>
              </a:solidFill>
            </a:endParaRPr>
          </a:p>
        </p:txBody>
      </p:sp>
      <p:sp>
        <p:nvSpPr>
          <p:cNvPr id="8" name="Text Box 2"/>
          <p:cNvSpPr txBox="1">
            <a:spLocks noChangeArrowheads="1"/>
          </p:cNvSpPr>
          <p:nvPr/>
        </p:nvSpPr>
        <p:spPr bwMode="auto">
          <a:xfrm>
            <a:off x="4406900" y="2458707"/>
            <a:ext cx="330200" cy="330200"/>
          </a:xfrm>
          <a:prstGeom prst="rect">
            <a:avLst/>
          </a:prstGeom>
          <a:solidFill>
            <a:srgbClr val="FFFF00"/>
          </a:solidFill>
          <a:ln w="9525">
            <a:solidFill>
              <a:srgbClr val="000000"/>
            </a:solidFill>
            <a:miter lim="800000"/>
            <a:headEnd/>
            <a:tailEnd/>
          </a:ln>
        </p:spPr>
        <p:txBody>
          <a:bodyPr rot="0" vert="horz" wrap="square" lIns="0" tIns="0" rIns="0" bIns="0" anchor="t" anchorCtr="0">
            <a:noAutofit/>
          </a:bodyPr>
          <a:lstStyle/>
          <a:p>
            <a:pPr marL="0" marR="0" algn="ctr">
              <a:lnSpc>
                <a:spcPct val="115000"/>
              </a:lnSpc>
              <a:spcBef>
                <a:spcPts val="0"/>
              </a:spcBef>
              <a:spcAft>
                <a:spcPts val="1000"/>
              </a:spcAft>
            </a:pPr>
            <a:r>
              <a:rPr lang="en-US" sz="2200" b="1" dirty="0">
                <a:effectLst/>
                <a:latin typeface="Calibri"/>
                <a:ea typeface="Calibri"/>
                <a:cs typeface="Times New Roman"/>
              </a:rPr>
              <a:t>1</a:t>
            </a:r>
            <a:endParaRPr lang="en-US" sz="1100" dirty="0">
              <a:effectLst/>
              <a:latin typeface="Calibri"/>
              <a:ea typeface="Calibri"/>
              <a:cs typeface="Times New Roman"/>
            </a:endParaRPr>
          </a:p>
        </p:txBody>
      </p:sp>
      <p:sp>
        <p:nvSpPr>
          <p:cNvPr id="9" name="Text Box 2"/>
          <p:cNvSpPr txBox="1">
            <a:spLocks noChangeArrowheads="1"/>
          </p:cNvSpPr>
          <p:nvPr/>
        </p:nvSpPr>
        <p:spPr bwMode="auto">
          <a:xfrm>
            <a:off x="4406900" y="3500455"/>
            <a:ext cx="330200" cy="330200"/>
          </a:xfrm>
          <a:prstGeom prst="rect">
            <a:avLst/>
          </a:prstGeom>
          <a:solidFill>
            <a:srgbClr val="FFFF00"/>
          </a:solidFill>
          <a:ln w="9525">
            <a:solidFill>
              <a:srgbClr val="000000"/>
            </a:solidFill>
            <a:miter lim="800000"/>
            <a:headEnd/>
            <a:tailEnd/>
          </a:ln>
        </p:spPr>
        <p:txBody>
          <a:bodyPr rot="0" vert="horz" wrap="square" lIns="0" tIns="0" rIns="0" bIns="0" anchor="t" anchorCtr="0">
            <a:noAutofit/>
          </a:bodyPr>
          <a:lstStyle/>
          <a:p>
            <a:pPr marL="0" marR="0" algn="ctr">
              <a:lnSpc>
                <a:spcPct val="115000"/>
              </a:lnSpc>
              <a:spcBef>
                <a:spcPts val="0"/>
              </a:spcBef>
              <a:spcAft>
                <a:spcPts val="1000"/>
              </a:spcAft>
            </a:pPr>
            <a:r>
              <a:rPr lang="en-US" sz="2200" b="1" dirty="0" smtClean="0">
                <a:effectLst/>
                <a:latin typeface="Calibri"/>
                <a:ea typeface="Calibri"/>
                <a:cs typeface="Times New Roman"/>
              </a:rPr>
              <a:t>2</a:t>
            </a:r>
            <a:endParaRPr lang="en-US" sz="1100" dirty="0">
              <a:effectLst/>
              <a:latin typeface="Calibri"/>
              <a:ea typeface="Calibri"/>
              <a:cs typeface="Times New Roman"/>
            </a:endParaRPr>
          </a:p>
        </p:txBody>
      </p:sp>
      <p:sp>
        <p:nvSpPr>
          <p:cNvPr id="10" name="Text Box 2"/>
          <p:cNvSpPr txBox="1">
            <a:spLocks noChangeArrowheads="1"/>
          </p:cNvSpPr>
          <p:nvPr/>
        </p:nvSpPr>
        <p:spPr bwMode="auto">
          <a:xfrm>
            <a:off x="5072867" y="2293607"/>
            <a:ext cx="330200" cy="330200"/>
          </a:xfrm>
          <a:prstGeom prst="rect">
            <a:avLst/>
          </a:prstGeom>
          <a:solidFill>
            <a:srgbClr val="FFFF00"/>
          </a:solidFill>
          <a:ln w="9525">
            <a:solidFill>
              <a:srgbClr val="000000"/>
            </a:solidFill>
            <a:miter lim="800000"/>
            <a:headEnd/>
            <a:tailEnd/>
          </a:ln>
        </p:spPr>
        <p:txBody>
          <a:bodyPr rot="0" vert="horz" wrap="square" lIns="0" tIns="0" rIns="0" bIns="0" anchor="t" anchorCtr="0">
            <a:noAutofit/>
          </a:bodyPr>
          <a:lstStyle/>
          <a:p>
            <a:pPr marL="0" marR="0" algn="ctr">
              <a:lnSpc>
                <a:spcPct val="115000"/>
              </a:lnSpc>
              <a:spcBef>
                <a:spcPts val="0"/>
              </a:spcBef>
              <a:spcAft>
                <a:spcPts val="1000"/>
              </a:spcAft>
            </a:pPr>
            <a:r>
              <a:rPr lang="en-US" sz="2200" b="1" dirty="0" smtClean="0">
                <a:effectLst/>
                <a:latin typeface="Calibri"/>
                <a:ea typeface="Calibri"/>
                <a:cs typeface="Times New Roman"/>
              </a:rPr>
              <a:t>3</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91765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p:nvPr/>
        </p:nvSpPr>
        <p:spPr>
          <a:xfrm>
            <a:off x="762000" y="168812"/>
            <a:ext cx="75438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dirty="0">
                <a:solidFill>
                  <a:schemeClr val="lt1"/>
                </a:solidFill>
                <a:latin typeface="Federo"/>
                <a:ea typeface="Federo"/>
                <a:cs typeface="Federo"/>
                <a:sym typeface="Federo"/>
              </a:rPr>
              <a:t>Come Grow With Us</a:t>
            </a:r>
            <a:endParaRPr sz="5400" b="1" i="0" u="none" strike="noStrike" cap="none" dirty="0">
              <a:solidFill>
                <a:schemeClr val="lt1"/>
              </a:solidFill>
              <a:latin typeface="Constantia"/>
              <a:ea typeface="Constantia"/>
              <a:cs typeface="Constantia"/>
              <a:sym typeface="Constanti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822" y="1092142"/>
            <a:ext cx="5280155" cy="306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3359" y="4365321"/>
            <a:ext cx="8329808" cy="2154436"/>
          </a:xfrm>
          <a:prstGeom prst="rect">
            <a:avLst/>
          </a:prstGeom>
        </p:spPr>
        <p:txBody>
          <a:bodyPr wrap="square">
            <a:spAutoFit/>
          </a:bodyPr>
          <a:lstStyle/>
          <a:p>
            <a:pPr lvl="0"/>
            <a:endParaRPr lang="en-US" b="1" dirty="0" smtClean="0"/>
          </a:p>
          <a:p>
            <a:pPr marL="457200" lvl="0" indent="-457200">
              <a:buClr>
                <a:schemeClr val="bg1"/>
              </a:buClr>
              <a:buFont typeface="+mj-lt"/>
              <a:buAutoNum type="arabicPeriod" startAt="4"/>
            </a:pPr>
            <a:r>
              <a:rPr lang="en-US" sz="2400" b="1" dirty="0" smtClean="0">
                <a:solidFill>
                  <a:schemeClr val="bg1"/>
                </a:solidFill>
              </a:rPr>
              <a:t>The </a:t>
            </a:r>
            <a:r>
              <a:rPr lang="en-US" sz="2400" b="1" dirty="0">
                <a:solidFill>
                  <a:schemeClr val="bg1"/>
                </a:solidFill>
              </a:rPr>
              <a:t>Holy Spirit is working in us and through us to fulfill the Great Commandment and the Great Commission</a:t>
            </a:r>
          </a:p>
          <a:p>
            <a:pPr marL="342900" lvl="0" indent="-342900">
              <a:buClr>
                <a:schemeClr val="bg1"/>
              </a:buClr>
              <a:buFont typeface="+mj-lt"/>
              <a:buAutoNum type="arabicPeriod" startAt="4"/>
            </a:pPr>
            <a:r>
              <a:rPr lang="en-US" sz="2400" b="1" dirty="0">
                <a:solidFill>
                  <a:schemeClr val="bg1"/>
                </a:solidFill>
              </a:rPr>
              <a:t>We are growing together in Christ bearing fruits and inviting others to also grow with us</a:t>
            </a:r>
          </a:p>
        </p:txBody>
      </p:sp>
      <p:sp>
        <p:nvSpPr>
          <p:cNvPr id="5" name="Text Box 2"/>
          <p:cNvSpPr txBox="1">
            <a:spLocks noChangeArrowheads="1"/>
          </p:cNvSpPr>
          <p:nvPr/>
        </p:nvSpPr>
        <p:spPr bwMode="auto">
          <a:xfrm>
            <a:off x="3454922" y="1823407"/>
            <a:ext cx="330200" cy="330200"/>
          </a:xfrm>
          <a:prstGeom prst="rect">
            <a:avLst/>
          </a:prstGeom>
          <a:solidFill>
            <a:srgbClr val="FFFF00"/>
          </a:solidFill>
          <a:ln w="9525">
            <a:solidFill>
              <a:srgbClr val="000000"/>
            </a:solidFill>
            <a:miter lim="800000"/>
            <a:headEnd/>
            <a:tailEnd/>
          </a:ln>
        </p:spPr>
        <p:txBody>
          <a:bodyPr rot="0" vert="horz" wrap="square" lIns="0" tIns="0" rIns="0" bIns="0" anchor="t" anchorCtr="0">
            <a:noAutofit/>
          </a:bodyPr>
          <a:lstStyle/>
          <a:p>
            <a:pPr marL="0" marR="0" algn="ctr">
              <a:lnSpc>
                <a:spcPct val="115000"/>
              </a:lnSpc>
              <a:spcBef>
                <a:spcPts val="0"/>
              </a:spcBef>
              <a:spcAft>
                <a:spcPts val="1000"/>
              </a:spcAft>
            </a:pPr>
            <a:r>
              <a:rPr lang="en-US" sz="2200" b="1" dirty="0" smtClean="0">
                <a:effectLst/>
                <a:latin typeface="Calibri"/>
                <a:ea typeface="Calibri"/>
                <a:cs typeface="Times New Roman"/>
              </a:rPr>
              <a:t>4</a:t>
            </a:r>
            <a:endParaRPr lang="en-US" sz="1100" dirty="0">
              <a:effectLst/>
              <a:latin typeface="Calibri"/>
              <a:ea typeface="Calibri"/>
              <a:cs typeface="Times New Roman"/>
            </a:endParaRPr>
          </a:p>
        </p:txBody>
      </p:sp>
      <p:sp>
        <p:nvSpPr>
          <p:cNvPr id="6" name="Text Box 2"/>
          <p:cNvSpPr txBox="1">
            <a:spLocks noChangeArrowheads="1"/>
          </p:cNvSpPr>
          <p:nvPr/>
        </p:nvSpPr>
        <p:spPr bwMode="auto">
          <a:xfrm>
            <a:off x="4997711" y="2739895"/>
            <a:ext cx="330200" cy="330200"/>
          </a:xfrm>
          <a:prstGeom prst="rect">
            <a:avLst/>
          </a:prstGeom>
          <a:solidFill>
            <a:srgbClr val="FFFF00"/>
          </a:solidFill>
          <a:ln w="9525">
            <a:solidFill>
              <a:srgbClr val="000000"/>
            </a:solidFill>
            <a:miter lim="800000"/>
            <a:headEnd/>
            <a:tailEnd/>
          </a:ln>
        </p:spPr>
        <p:txBody>
          <a:bodyPr rot="0" vert="horz" wrap="square" lIns="0" tIns="0" rIns="0" bIns="0" anchor="t" anchorCtr="0">
            <a:noAutofit/>
          </a:bodyPr>
          <a:lstStyle/>
          <a:p>
            <a:pPr marL="0" marR="0" algn="ctr">
              <a:lnSpc>
                <a:spcPct val="115000"/>
              </a:lnSpc>
              <a:spcBef>
                <a:spcPts val="0"/>
              </a:spcBef>
              <a:spcAft>
                <a:spcPts val="1000"/>
              </a:spcAft>
            </a:pPr>
            <a:r>
              <a:rPr lang="en-US" sz="2200" b="1" dirty="0" smtClean="0">
                <a:effectLst/>
                <a:latin typeface="Calibri"/>
                <a:ea typeface="Calibri"/>
                <a:cs typeface="Times New Roman"/>
              </a:rPr>
              <a:t>5</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113318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p:nvPr/>
        </p:nvSpPr>
        <p:spPr>
          <a:xfrm>
            <a:off x="762000" y="609600"/>
            <a:ext cx="75438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dirty="0">
                <a:solidFill>
                  <a:schemeClr val="lt1"/>
                </a:solidFill>
                <a:latin typeface="Federo"/>
                <a:ea typeface="Federo"/>
                <a:cs typeface="Federo"/>
                <a:sym typeface="Federo"/>
              </a:rPr>
              <a:t>Come Grow With Us</a:t>
            </a:r>
            <a:endParaRPr sz="5400" b="1" i="0" u="none" strike="noStrike" cap="none" dirty="0">
              <a:solidFill>
                <a:schemeClr val="lt1"/>
              </a:solidFill>
              <a:latin typeface="Constantia"/>
              <a:ea typeface="Constantia"/>
              <a:cs typeface="Constantia"/>
              <a:sym typeface="Constantia"/>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1532930"/>
            <a:ext cx="3676650"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95178" y="3845490"/>
            <a:ext cx="1590806" cy="276999"/>
          </a:xfrm>
          <a:prstGeom prst="rect">
            <a:avLst/>
          </a:prstGeom>
          <a:noFill/>
        </p:spPr>
        <p:txBody>
          <a:bodyPr wrap="square" rtlCol="0">
            <a:spAutoFit/>
          </a:bodyPr>
          <a:lstStyle/>
          <a:p>
            <a:pPr algn="ctr"/>
            <a:r>
              <a:rPr lang="en-US" sz="1200" b="1" dirty="0" smtClean="0">
                <a:latin typeface="+mj-lt"/>
              </a:rPr>
              <a:t>Ephesians 4:15-16</a:t>
            </a:r>
            <a:endParaRPr lang="en-US" sz="1200" b="1" dirty="0">
              <a:latin typeface="+mj-lt"/>
            </a:endParaRPr>
          </a:p>
        </p:txBody>
      </p:sp>
    </p:spTree>
    <p:extLst>
      <p:ext uri="{BB962C8B-B14F-4D97-AF65-F5344CB8AC3E}">
        <p14:creationId xmlns:p14="http://schemas.microsoft.com/office/powerpoint/2010/main" val="1994206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762000" y="609600"/>
            <a:ext cx="75438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lt1"/>
                </a:solidFill>
                <a:latin typeface="Federo"/>
                <a:ea typeface="Federo"/>
                <a:cs typeface="Federo"/>
                <a:sym typeface="Federo"/>
              </a:rPr>
              <a:t>Come Grow With Us</a:t>
            </a:r>
            <a:endParaRPr sz="5400" b="1" i="0" u="none" strike="noStrike" cap="none">
              <a:solidFill>
                <a:schemeClr val="lt1"/>
              </a:solidFill>
              <a:latin typeface="Constantia"/>
              <a:ea typeface="Constantia"/>
              <a:cs typeface="Constantia"/>
              <a:sym typeface="Constantia"/>
            </a:endParaRPr>
          </a:p>
        </p:txBody>
      </p:sp>
      <p:sp>
        <p:nvSpPr>
          <p:cNvPr id="234" name="Shape 234"/>
          <p:cNvSpPr txBox="1"/>
          <p:nvPr/>
        </p:nvSpPr>
        <p:spPr>
          <a:xfrm>
            <a:off x="1018785" y="1829844"/>
            <a:ext cx="7620000" cy="4401205"/>
          </a:xfrm>
          <a:prstGeom prst="rect">
            <a:avLst/>
          </a:prstGeom>
          <a:noFill/>
          <a:ln>
            <a:noFill/>
          </a:ln>
        </p:spPr>
        <p:txBody>
          <a:bodyPr spcFirstLastPara="1" wrap="square" lIns="91425" tIns="45700" rIns="91425" bIns="45700" anchor="t" anchorCtr="0">
            <a:noAutofit/>
          </a:bodyPr>
          <a:lstStyle/>
          <a:p>
            <a:pPr lvl="0">
              <a:buSzPts val="4000"/>
            </a:pPr>
            <a:r>
              <a:rPr lang="en-US" sz="6000" b="1" baseline="30000" dirty="0" smtClean="0">
                <a:solidFill>
                  <a:schemeClr val="bg1"/>
                </a:solidFill>
                <a:effectLst>
                  <a:outerShdw blurRad="38100" dist="38100" dir="2700000" algn="tl">
                    <a:srgbClr val="000000">
                      <a:alpha val="43137"/>
                    </a:srgbClr>
                  </a:outerShdw>
                </a:effectLst>
              </a:rPr>
              <a:t>The Calling</a:t>
            </a:r>
          </a:p>
          <a:p>
            <a:pPr lvl="0">
              <a:buSzPts val="4000"/>
            </a:pPr>
            <a:r>
              <a:rPr lang="en-US" sz="3200" b="1" dirty="0" smtClean="0">
                <a:solidFill>
                  <a:schemeClr val="bg1"/>
                </a:solidFill>
                <a:effectLst>
                  <a:outerShdw blurRad="38100" dist="38100" dir="2700000" algn="tl">
                    <a:srgbClr val="000000">
                      <a:alpha val="43137"/>
                    </a:srgbClr>
                  </a:outerShdw>
                </a:effectLst>
              </a:rPr>
              <a:t>How do I find my calling?</a:t>
            </a:r>
          </a:p>
          <a:p>
            <a:pPr lvl="0">
              <a:buSzPts val="4000"/>
            </a:pPr>
            <a:r>
              <a:rPr lang="en-US" sz="3200" b="1" i="0" u="none" strike="noStrike" cap="none" dirty="0" smtClean="0">
                <a:solidFill>
                  <a:schemeClr val="bg1"/>
                </a:solidFill>
                <a:effectLst>
                  <a:outerShdw blurRad="38100" dist="38100" dir="2700000" algn="tl">
                    <a:srgbClr val="000000">
                      <a:alpha val="43137"/>
                    </a:srgbClr>
                  </a:outerShdw>
                </a:effectLst>
                <a:sym typeface="Arial"/>
              </a:rPr>
              <a:t>How do I know if this is God’s calling for my life?</a:t>
            </a:r>
          </a:p>
          <a:p>
            <a:pPr lvl="0">
              <a:buSzPts val="4000"/>
            </a:pPr>
            <a:r>
              <a:rPr lang="en-US" sz="3200" b="1" dirty="0" smtClean="0">
                <a:solidFill>
                  <a:schemeClr val="bg1"/>
                </a:solidFill>
                <a:effectLst>
                  <a:outerShdw blurRad="38100" dist="38100" dir="2700000" algn="tl">
                    <a:srgbClr val="000000">
                      <a:alpha val="43137"/>
                    </a:srgbClr>
                  </a:outerShdw>
                </a:effectLst>
              </a:rPr>
              <a:t>What do I need to do to pursue my calling?</a:t>
            </a:r>
          </a:p>
          <a:p>
            <a:pPr lvl="0">
              <a:buSzPts val="4000"/>
            </a:pPr>
            <a:r>
              <a:rPr lang="en-US" sz="3200" b="1" i="0" u="none" strike="noStrike" cap="none" dirty="0" smtClean="0">
                <a:solidFill>
                  <a:schemeClr val="bg1"/>
                </a:solidFill>
                <a:effectLst>
                  <a:outerShdw blurRad="38100" dist="38100" dir="2700000" algn="tl">
                    <a:srgbClr val="000000">
                      <a:alpha val="43137"/>
                    </a:srgbClr>
                  </a:outerShdw>
                </a:effectLst>
                <a:sym typeface="Arial"/>
              </a:rPr>
              <a:t>How do I know if I am fulfilling my calling?</a:t>
            </a:r>
            <a:endParaRPr sz="4000" b="1" i="0" u="none" strike="noStrike" cap="none" dirty="0">
              <a:solidFill>
                <a:schemeClr val="bg1"/>
              </a:solidFill>
              <a:effectLst>
                <a:outerShdw blurRad="38100" dist="38100" dir="2700000" algn="tl">
                  <a:srgbClr val="000000">
                    <a:alpha val="43137"/>
                  </a:srgbClr>
                </a:outerShdw>
              </a:effectLst>
              <a:sym typeface="Arial"/>
            </a:endParaRPr>
          </a:p>
        </p:txBody>
      </p:sp>
    </p:spTree>
    <p:extLst>
      <p:ext uri="{BB962C8B-B14F-4D97-AF65-F5344CB8AC3E}">
        <p14:creationId xmlns:p14="http://schemas.microsoft.com/office/powerpoint/2010/main" val="212720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xEl>
                                              <p:pRg st="1" end="1"/>
                                            </p:txEl>
                                          </p:spTgt>
                                        </p:tgtEl>
                                        <p:attrNameLst>
                                          <p:attrName>style.visibility</p:attrName>
                                        </p:attrNameLst>
                                      </p:cBhvr>
                                      <p:to>
                                        <p:strVal val="visible"/>
                                      </p:to>
                                    </p:set>
                                    <p:animEffect transition="in" filter="fade">
                                      <p:cBhvr>
                                        <p:cTn id="7" dur="500"/>
                                        <p:tgtEl>
                                          <p:spTgt spid="2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xEl>
                                              <p:pRg st="2" end="2"/>
                                            </p:txEl>
                                          </p:spTgt>
                                        </p:tgtEl>
                                        <p:attrNameLst>
                                          <p:attrName>style.visibility</p:attrName>
                                        </p:attrNameLst>
                                      </p:cBhvr>
                                      <p:to>
                                        <p:strVal val="visible"/>
                                      </p:to>
                                    </p:set>
                                    <p:animEffect transition="in" filter="fade">
                                      <p:cBhvr>
                                        <p:cTn id="12" dur="500"/>
                                        <p:tgtEl>
                                          <p:spTgt spid="2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4">
                                            <p:txEl>
                                              <p:pRg st="3" end="3"/>
                                            </p:txEl>
                                          </p:spTgt>
                                        </p:tgtEl>
                                        <p:attrNameLst>
                                          <p:attrName>style.visibility</p:attrName>
                                        </p:attrNameLst>
                                      </p:cBhvr>
                                      <p:to>
                                        <p:strVal val="visible"/>
                                      </p:to>
                                    </p:set>
                                    <p:animEffect transition="in" filter="fade">
                                      <p:cBhvr>
                                        <p:cTn id="17" dur="500"/>
                                        <p:tgtEl>
                                          <p:spTgt spid="2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4">
                                            <p:txEl>
                                              <p:pRg st="4" end="4"/>
                                            </p:txEl>
                                          </p:spTgt>
                                        </p:tgtEl>
                                        <p:attrNameLst>
                                          <p:attrName>style.visibility</p:attrName>
                                        </p:attrNameLst>
                                      </p:cBhvr>
                                      <p:to>
                                        <p:strVal val="visible"/>
                                      </p:to>
                                    </p:set>
                                    <p:animEffect transition="in" filter="fade">
                                      <p:cBhvr>
                                        <p:cTn id="22" dur="500"/>
                                        <p:tgtEl>
                                          <p:spTgt spid="2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762000" y="609600"/>
            <a:ext cx="75438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dirty="0">
                <a:solidFill>
                  <a:schemeClr val="lt1"/>
                </a:solidFill>
                <a:latin typeface="Federo"/>
                <a:ea typeface="Federo"/>
                <a:cs typeface="Federo"/>
                <a:sym typeface="Federo"/>
              </a:rPr>
              <a:t>Come Grow With Us</a:t>
            </a:r>
            <a:endParaRPr sz="5400" b="1" i="0" u="none" strike="noStrike" cap="none" dirty="0">
              <a:solidFill>
                <a:schemeClr val="lt1"/>
              </a:solidFill>
              <a:latin typeface="Constantia"/>
              <a:ea typeface="Constantia"/>
              <a:cs typeface="Constantia"/>
              <a:sym typeface="Constantia"/>
            </a:endParaRPr>
          </a:p>
        </p:txBody>
      </p:sp>
      <p:sp>
        <p:nvSpPr>
          <p:cNvPr id="234" name="Shape 234"/>
          <p:cNvSpPr txBox="1"/>
          <p:nvPr/>
        </p:nvSpPr>
        <p:spPr>
          <a:xfrm>
            <a:off x="818368" y="1742162"/>
            <a:ext cx="7620000" cy="4401205"/>
          </a:xfrm>
          <a:prstGeom prst="rect">
            <a:avLst/>
          </a:prstGeom>
          <a:noFill/>
          <a:ln>
            <a:noFill/>
          </a:ln>
        </p:spPr>
        <p:txBody>
          <a:bodyPr spcFirstLastPara="1" wrap="square" lIns="91425" tIns="45700" rIns="91425" bIns="45700" anchor="t" anchorCtr="0">
            <a:noAutofit/>
          </a:bodyPr>
          <a:lstStyle/>
          <a:p>
            <a:pPr>
              <a:buSzPts val="4000"/>
            </a:pPr>
            <a:r>
              <a:rPr lang="en-US" sz="2800" b="1" dirty="0" smtClean="0">
                <a:solidFill>
                  <a:schemeClr val="bg1"/>
                </a:solidFill>
                <a:effectLst>
                  <a:outerShdw blurRad="38100" dist="38100" dir="2700000" algn="tl">
                    <a:srgbClr val="000000">
                      <a:alpha val="43137"/>
                    </a:srgbClr>
                  </a:outerShdw>
                </a:effectLst>
              </a:rPr>
              <a:t>Ephesians 4:1-2</a:t>
            </a:r>
            <a:endParaRPr lang="en-US" sz="2600" b="1" dirty="0" smtClean="0">
              <a:solidFill>
                <a:schemeClr val="bg1"/>
              </a:solidFill>
              <a:effectLst>
                <a:outerShdw blurRad="38100" dist="38100" dir="2700000" algn="tl">
                  <a:srgbClr val="000000">
                    <a:alpha val="43137"/>
                  </a:srgbClr>
                </a:outerShdw>
              </a:effectLst>
            </a:endParaRPr>
          </a:p>
          <a:p>
            <a:pPr lvl="0">
              <a:buSzPts val="4000"/>
            </a:pPr>
            <a:r>
              <a:rPr lang="en-US" sz="2800" b="1" dirty="0">
                <a:solidFill>
                  <a:schemeClr val="bg1"/>
                </a:solidFill>
                <a:effectLst>
                  <a:outerShdw blurRad="38100" dist="38100" dir="2700000" algn="tl">
                    <a:srgbClr val="000000">
                      <a:alpha val="43137"/>
                    </a:srgbClr>
                  </a:outerShdw>
                </a:effectLst>
              </a:rPr>
              <a:t>As a prisoner for the Lord, then, I urge you to live a life worthy of the </a:t>
            </a:r>
            <a:r>
              <a:rPr lang="en-US" sz="2800" b="1" dirty="0">
                <a:solidFill>
                  <a:srgbClr val="FFFF00"/>
                </a:solidFill>
                <a:effectLst>
                  <a:outerShdw blurRad="38100" dist="38100" dir="2700000" algn="tl">
                    <a:srgbClr val="000000">
                      <a:alpha val="43137"/>
                    </a:srgbClr>
                  </a:outerShdw>
                </a:effectLst>
              </a:rPr>
              <a:t>calling</a:t>
            </a:r>
            <a:r>
              <a:rPr lang="en-US" sz="2800" b="1" dirty="0">
                <a:solidFill>
                  <a:schemeClr val="bg1"/>
                </a:solidFill>
                <a:effectLst>
                  <a:outerShdw blurRad="38100" dist="38100" dir="2700000" algn="tl">
                    <a:srgbClr val="000000">
                      <a:alpha val="43137"/>
                    </a:srgbClr>
                  </a:outerShdw>
                </a:effectLst>
              </a:rPr>
              <a:t> you have received</a:t>
            </a:r>
            <a:r>
              <a:rPr lang="en-US" sz="2800" b="1" dirty="0" smtClean="0">
                <a:solidFill>
                  <a:schemeClr val="bg1"/>
                </a:solidFill>
                <a:effectLst>
                  <a:outerShdw blurRad="38100" dist="38100" dir="2700000" algn="tl">
                    <a:srgbClr val="000000">
                      <a:alpha val="43137"/>
                    </a:srgbClr>
                  </a:outerShdw>
                </a:effectLst>
              </a:rPr>
              <a:t>. </a:t>
            </a:r>
            <a:r>
              <a:rPr lang="en-US" sz="2800" b="1" baseline="30000" dirty="0">
                <a:solidFill>
                  <a:schemeClr val="bg1"/>
                </a:solidFill>
                <a:effectLst>
                  <a:outerShdw blurRad="38100" dist="38100" dir="2700000" algn="tl">
                    <a:srgbClr val="000000">
                      <a:alpha val="43137"/>
                    </a:srgbClr>
                  </a:outerShdw>
                </a:effectLst>
              </a:rPr>
              <a:t>2 </a:t>
            </a:r>
            <a:r>
              <a:rPr lang="en-US" sz="2800" b="1" dirty="0">
                <a:solidFill>
                  <a:schemeClr val="bg1"/>
                </a:solidFill>
                <a:effectLst>
                  <a:outerShdw blurRad="38100" dist="38100" dir="2700000" algn="tl">
                    <a:srgbClr val="000000">
                      <a:alpha val="43137"/>
                    </a:srgbClr>
                  </a:outerShdw>
                </a:effectLst>
              </a:rPr>
              <a:t>Be completely humble and gentle; be patient, bearing with one another in love. </a:t>
            </a:r>
            <a:r>
              <a:rPr lang="en-US" sz="2800" b="1" dirty="0" smtClean="0">
                <a:solidFill>
                  <a:schemeClr val="bg1"/>
                </a:solidFill>
                <a:effectLst>
                  <a:outerShdw blurRad="38100" dist="38100" dir="2700000" algn="tl">
                    <a:srgbClr val="000000">
                      <a:alpha val="43137"/>
                    </a:srgbClr>
                  </a:outerShdw>
                </a:effectLst>
              </a:rPr>
              <a:t> </a:t>
            </a:r>
          </a:p>
          <a:p>
            <a:pPr lvl="0">
              <a:buSzPts val="4000"/>
            </a:pPr>
            <a:endParaRPr lang="en-US" sz="2600" b="1" baseline="30000" dirty="0" smtClean="0">
              <a:solidFill>
                <a:schemeClr val="bg1"/>
              </a:solidFill>
              <a:effectLst>
                <a:outerShdw blurRad="38100" dist="38100" dir="2700000" algn="tl">
                  <a:srgbClr val="000000">
                    <a:alpha val="43137"/>
                  </a:srgbClr>
                </a:outerShdw>
              </a:effectLst>
              <a:latin typeface="+mj-lt"/>
            </a:endParaRPr>
          </a:p>
          <a:p>
            <a:pPr>
              <a:buSzPts val="4000"/>
            </a:pPr>
            <a:r>
              <a:rPr lang="en-US" sz="2800" b="1" dirty="0">
                <a:solidFill>
                  <a:schemeClr val="bg1"/>
                </a:solidFill>
                <a:effectLst>
                  <a:outerShdw blurRad="38100" dist="38100" dir="2700000" algn="tl">
                    <a:srgbClr val="000000">
                      <a:alpha val="43137"/>
                    </a:srgbClr>
                  </a:outerShdw>
                </a:effectLst>
              </a:rPr>
              <a:t>Ephesians </a:t>
            </a:r>
            <a:r>
              <a:rPr lang="en-US" sz="2800" b="1" dirty="0" smtClean="0">
                <a:solidFill>
                  <a:schemeClr val="bg1"/>
                </a:solidFill>
                <a:effectLst>
                  <a:outerShdw blurRad="38100" dist="38100" dir="2700000" algn="tl">
                    <a:srgbClr val="000000">
                      <a:alpha val="43137"/>
                    </a:srgbClr>
                  </a:outerShdw>
                </a:effectLst>
              </a:rPr>
              <a:t>4:7</a:t>
            </a:r>
            <a:endParaRPr lang="en-US" sz="2600" b="1" dirty="0" smtClean="0">
              <a:solidFill>
                <a:schemeClr val="bg1"/>
              </a:solidFill>
              <a:effectLst>
                <a:outerShdw blurRad="38100" dist="38100" dir="2700000" algn="tl">
                  <a:srgbClr val="000000">
                    <a:alpha val="43137"/>
                  </a:srgbClr>
                </a:outerShdw>
              </a:effectLst>
              <a:latin typeface="+mj-lt"/>
            </a:endParaRPr>
          </a:p>
          <a:p>
            <a:pPr lvl="0">
              <a:buSzPts val="4000"/>
            </a:pPr>
            <a:r>
              <a:rPr lang="en-US" sz="2800" b="1" baseline="30000" dirty="0">
                <a:solidFill>
                  <a:schemeClr val="bg1"/>
                </a:solidFill>
                <a:effectLst>
                  <a:outerShdw blurRad="38100" dist="38100" dir="2700000" algn="tl">
                    <a:srgbClr val="000000">
                      <a:alpha val="43137"/>
                    </a:srgbClr>
                  </a:outerShdw>
                </a:effectLst>
              </a:rPr>
              <a:t>7 </a:t>
            </a:r>
            <a:r>
              <a:rPr lang="en-US" sz="2800" b="1" dirty="0">
                <a:solidFill>
                  <a:schemeClr val="bg1"/>
                </a:solidFill>
                <a:effectLst>
                  <a:outerShdw blurRad="38100" dist="38100" dir="2700000" algn="tl">
                    <a:srgbClr val="000000">
                      <a:alpha val="43137"/>
                    </a:srgbClr>
                  </a:outerShdw>
                </a:effectLst>
              </a:rPr>
              <a:t>But to each one of us </a:t>
            </a:r>
            <a:r>
              <a:rPr lang="en-US" sz="2800" b="1" dirty="0">
                <a:solidFill>
                  <a:srgbClr val="FFFF00"/>
                </a:solidFill>
                <a:effectLst>
                  <a:outerShdw blurRad="38100" dist="38100" dir="2700000" algn="tl">
                    <a:srgbClr val="000000">
                      <a:alpha val="43137"/>
                    </a:srgbClr>
                  </a:outerShdw>
                </a:effectLst>
              </a:rPr>
              <a:t>grace</a:t>
            </a:r>
            <a:r>
              <a:rPr lang="en-US" sz="2800" b="1" dirty="0">
                <a:solidFill>
                  <a:schemeClr val="bg1"/>
                </a:solidFill>
                <a:effectLst>
                  <a:outerShdw blurRad="38100" dist="38100" dir="2700000" algn="tl">
                    <a:srgbClr val="000000">
                      <a:alpha val="43137"/>
                    </a:srgbClr>
                  </a:outerShdw>
                </a:effectLst>
              </a:rPr>
              <a:t> has been given as Christ apportioned it.</a:t>
            </a:r>
            <a:endParaRPr sz="2600" b="1" i="0" u="none" strike="noStrike" cap="none" dirty="0">
              <a:solidFill>
                <a:schemeClr val="bg1"/>
              </a:solidFill>
              <a:effectLst>
                <a:outerShdw blurRad="38100" dist="38100" dir="2700000" algn="tl">
                  <a:srgbClr val="000000">
                    <a:alpha val="43137"/>
                  </a:srgbClr>
                </a:outerShdw>
              </a:effectLst>
              <a:latin typeface="+mj-lt"/>
              <a:sym typeface="Arial"/>
            </a:endParaRPr>
          </a:p>
        </p:txBody>
      </p:sp>
    </p:spTree>
    <p:extLst>
      <p:ext uri="{BB962C8B-B14F-4D97-AF65-F5344CB8AC3E}">
        <p14:creationId xmlns:p14="http://schemas.microsoft.com/office/powerpoint/2010/main" val="23789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xEl>
                                              <p:pRg st="1" end="1"/>
                                            </p:txEl>
                                          </p:spTgt>
                                        </p:tgtEl>
                                        <p:attrNameLst>
                                          <p:attrName>style.visibility</p:attrName>
                                        </p:attrNameLst>
                                      </p:cBhvr>
                                      <p:to>
                                        <p:strVal val="visible"/>
                                      </p:to>
                                    </p:set>
                                    <p:animEffect transition="in" filter="fade">
                                      <p:cBhvr>
                                        <p:cTn id="7" dur="500"/>
                                        <p:tgtEl>
                                          <p:spTgt spid="2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xEl>
                                              <p:charRg st="215" end="286"/>
                                            </p:txEl>
                                          </p:spTgt>
                                        </p:tgtEl>
                                        <p:attrNameLst>
                                          <p:attrName>style.visibility</p:attrName>
                                        </p:attrNameLst>
                                      </p:cBhvr>
                                      <p:to>
                                        <p:strVal val="visible"/>
                                      </p:to>
                                    </p:set>
                                    <p:animEffect transition="in" filter="fade">
                                      <p:cBhvr>
                                        <p:cTn id="12" dur="500"/>
                                        <p:tgtEl>
                                          <p:spTgt spid="234">
                                            <p:txEl>
                                              <p:charRg st="215" end="28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p:nvPr/>
        </p:nvSpPr>
        <p:spPr>
          <a:xfrm>
            <a:off x="800100" y="147935"/>
            <a:ext cx="75438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dirty="0">
                <a:solidFill>
                  <a:schemeClr val="lt1"/>
                </a:solidFill>
                <a:latin typeface="Federo"/>
                <a:ea typeface="Federo"/>
                <a:cs typeface="Federo"/>
                <a:sym typeface="Federo"/>
              </a:rPr>
              <a:t>Come Grow With Us</a:t>
            </a:r>
            <a:endParaRPr sz="5400" b="1" i="0" u="none" strike="noStrike" cap="none" dirty="0">
              <a:solidFill>
                <a:schemeClr val="lt1"/>
              </a:solidFill>
              <a:latin typeface="Constantia"/>
              <a:ea typeface="Constantia"/>
              <a:cs typeface="Constantia"/>
              <a:sym typeface="Constantia"/>
            </a:endParaRP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632" y="1071265"/>
            <a:ext cx="7420268" cy="5520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73881" y="4490029"/>
            <a:ext cx="1298769" cy="581621"/>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Life</a:t>
            </a:r>
            <a:endParaRPr lang="en-US" sz="2800"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6191837" y="4474509"/>
            <a:ext cx="1485918" cy="581621"/>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Calling</a:t>
            </a:r>
            <a:endParaRPr lang="en-US" sz="28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3213594" y="5365757"/>
            <a:ext cx="2832365" cy="954107"/>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Conduct Yourself</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998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762000" y="609600"/>
            <a:ext cx="75438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dirty="0">
                <a:solidFill>
                  <a:schemeClr val="lt1"/>
                </a:solidFill>
                <a:latin typeface="Federo"/>
                <a:ea typeface="Federo"/>
                <a:cs typeface="Federo"/>
                <a:sym typeface="Federo"/>
              </a:rPr>
              <a:t>Come Grow With Us</a:t>
            </a:r>
            <a:endParaRPr sz="5400" b="1" i="0" u="none" strike="noStrike" cap="none" dirty="0">
              <a:solidFill>
                <a:schemeClr val="lt1"/>
              </a:solidFill>
              <a:latin typeface="Constantia"/>
              <a:ea typeface="Constantia"/>
              <a:cs typeface="Constantia"/>
              <a:sym typeface="Constantia"/>
            </a:endParaRPr>
          </a:p>
        </p:txBody>
      </p:sp>
      <p:sp>
        <p:nvSpPr>
          <p:cNvPr id="234" name="Shape 234"/>
          <p:cNvSpPr txBox="1"/>
          <p:nvPr/>
        </p:nvSpPr>
        <p:spPr>
          <a:xfrm>
            <a:off x="818368" y="1742162"/>
            <a:ext cx="7620000" cy="4401205"/>
          </a:xfrm>
          <a:prstGeom prst="rect">
            <a:avLst/>
          </a:prstGeom>
          <a:noFill/>
          <a:ln>
            <a:noFill/>
          </a:ln>
        </p:spPr>
        <p:txBody>
          <a:bodyPr spcFirstLastPara="1" wrap="square" lIns="91425" tIns="45700" rIns="91425" bIns="45700" anchor="t" anchorCtr="0">
            <a:noAutofit/>
          </a:bodyPr>
          <a:lstStyle/>
          <a:p>
            <a:pPr>
              <a:buSzPts val="4000"/>
            </a:pPr>
            <a:r>
              <a:rPr lang="en-US" sz="2800" b="1" dirty="0">
                <a:solidFill>
                  <a:schemeClr val="bg1"/>
                </a:solidFill>
                <a:effectLst>
                  <a:outerShdw blurRad="38100" dist="38100" dir="2700000" algn="tl">
                    <a:srgbClr val="000000">
                      <a:alpha val="43137"/>
                    </a:srgbClr>
                  </a:outerShdw>
                </a:effectLst>
              </a:rPr>
              <a:t>1 Peter </a:t>
            </a:r>
            <a:r>
              <a:rPr lang="en-US" sz="2800" b="1" dirty="0" smtClean="0">
                <a:solidFill>
                  <a:schemeClr val="bg1"/>
                </a:solidFill>
                <a:effectLst>
                  <a:outerShdw blurRad="38100" dist="38100" dir="2700000" algn="tl">
                    <a:srgbClr val="000000">
                      <a:alpha val="43137"/>
                    </a:srgbClr>
                  </a:outerShdw>
                </a:effectLst>
              </a:rPr>
              <a:t>4:9-11</a:t>
            </a:r>
            <a:endParaRPr lang="en-US" sz="2600" b="1" dirty="0" smtClean="0">
              <a:solidFill>
                <a:schemeClr val="bg1"/>
              </a:solidFill>
              <a:effectLst>
                <a:outerShdw blurRad="38100" dist="38100" dir="2700000" algn="tl">
                  <a:srgbClr val="000000">
                    <a:alpha val="43137"/>
                  </a:srgbClr>
                </a:outerShdw>
              </a:effectLst>
            </a:endParaRPr>
          </a:p>
          <a:p>
            <a:pPr lvl="0">
              <a:buSzPts val="4000"/>
            </a:pPr>
            <a:r>
              <a:rPr lang="en-US" sz="2600" b="1" baseline="30000" dirty="0" smtClean="0">
                <a:solidFill>
                  <a:schemeClr val="bg1"/>
                </a:solidFill>
                <a:effectLst>
                  <a:outerShdw blurRad="38100" dist="38100" dir="2700000" algn="tl">
                    <a:srgbClr val="000000">
                      <a:alpha val="43137"/>
                    </a:srgbClr>
                  </a:outerShdw>
                </a:effectLst>
                <a:latin typeface="+mj-lt"/>
              </a:rPr>
              <a:t>10</a:t>
            </a:r>
            <a:r>
              <a:rPr lang="en-US" sz="2600" b="1" baseline="30000" dirty="0">
                <a:solidFill>
                  <a:schemeClr val="bg1"/>
                </a:solidFill>
                <a:effectLst>
                  <a:outerShdw blurRad="38100" dist="38100" dir="2700000" algn="tl">
                    <a:srgbClr val="000000">
                      <a:alpha val="43137"/>
                    </a:srgbClr>
                  </a:outerShdw>
                </a:effectLst>
                <a:latin typeface="+mj-lt"/>
              </a:rPr>
              <a:t> </a:t>
            </a:r>
            <a:r>
              <a:rPr lang="en-US" sz="2600" b="1" dirty="0">
                <a:solidFill>
                  <a:schemeClr val="bg1"/>
                </a:solidFill>
                <a:effectLst>
                  <a:outerShdw blurRad="38100" dist="38100" dir="2700000" algn="tl">
                    <a:srgbClr val="000000">
                      <a:alpha val="43137"/>
                    </a:srgbClr>
                  </a:outerShdw>
                </a:effectLst>
                <a:latin typeface="+mj-lt"/>
              </a:rPr>
              <a:t>Each of you should use whatever </a:t>
            </a:r>
            <a:r>
              <a:rPr lang="en-US" sz="2600" b="1" dirty="0">
                <a:solidFill>
                  <a:srgbClr val="FFFF00"/>
                </a:solidFill>
                <a:effectLst>
                  <a:outerShdw blurRad="38100" dist="38100" dir="2700000" algn="tl">
                    <a:srgbClr val="000000">
                      <a:alpha val="43137"/>
                    </a:srgbClr>
                  </a:outerShdw>
                </a:effectLst>
                <a:latin typeface="+mj-lt"/>
              </a:rPr>
              <a:t>gift</a:t>
            </a:r>
            <a:r>
              <a:rPr lang="en-US" sz="2600" b="1" dirty="0">
                <a:solidFill>
                  <a:schemeClr val="bg1"/>
                </a:solidFill>
                <a:effectLst>
                  <a:outerShdw blurRad="38100" dist="38100" dir="2700000" algn="tl">
                    <a:srgbClr val="000000">
                      <a:alpha val="43137"/>
                    </a:srgbClr>
                  </a:outerShdw>
                </a:effectLst>
                <a:latin typeface="+mj-lt"/>
              </a:rPr>
              <a:t> you have received to serve others, as faithful stewards of God’s grace in its various forms. </a:t>
            </a:r>
            <a:endParaRPr lang="en-US" sz="2600" b="1" dirty="0" smtClean="0">
              <a:solidFill>
                <a:schemeClr val="bg1"/>
              </a:solidFill>
              <a:effectLst>
                <a:outerShdw blurRad="38100" dist="38100" dir="2700000" algn="tl">
                  <a:srgbClr val="000000">
                    <a:alpha val="43137"/>
                  </a:srgbClr>
                </a:outerShdw>
              </a:effectLst>
              <a:latin typeface="+mj-lt"/>
            </a:endParaRPr>
          </a:p>
          <a:p>
            <a:pPr lvl="0">
              <a:buSzPts val="4000"/>
            </a:pPr>
            <a:r>
              <a:rPr lang="en-US" sz="2600" b="1" baseline="30000" dirty="0" smtClean="0">
                <a:solidFill>
                  <a:schemeClr val="bg1"/>
                </a:solidFill>
                <a:effectLst>
                  <a:outerShdw blurRad="38100" dist="38100" dir="2700000" algn="tl">
                    <a:srgbClr val="000000">
                      <a:alpha val="43137"/>
                    </a:srgbClr>
                  </a:outerShdw>
                </a:effectLst>
                <a:latin typeface="+mj-lt"/>
              </a:rPr>
              <a:t>11</a:t>
            </a:r>
            <a:r>
              <a:rPr lang="en-US" sz="2600" b="1" baseline="30000" dirty="0">
                <a:solidFill>
                  <a:schemeClr val="bg1"/>
                </a:solidFill>
                <a:effectLst>
                  <a:outerShdw blurRad="38100" dist="38100" dir="2700000" algn="tl">
                    <a:srgbClr val="000000">
                      <a:alpha val="43137"/>
                    </a:srgbClr>
                  </a:outerShdw>
                </a:effectLst>
                <a:latin typeface="+mj-lt"/>
              </a:rPr>
              <a:t> </a:t>
            </a:r>
            <a:r>
              <a:rPr lang="en-US" sz="2600" b="1" dirty="0">
                <a:solidFill>
                  <a:schemeClr val="bg1"/>
                </a:solidFill>
                <a:effectLst>
                  <a:outerShdw blurRad="38100" dist="38100" dir="2700000" algn="tl">
                    <a:srgbClr val="000000">
                      <a:alpha val="43137"/>
                    </a:srgbClr>
                  </a:outerShdw>
                </a:effectLst>
                <a:latin typeface="+mj-lt"/>
              </a:rPr>
              <a:t>If anyone speaks, they should do so as one who speaks the very words of God. If anyone serves, they should do so with the strength God provides, so that in all things God may be praised through Jesus Christ. To him be the glory and the power for ever and ever. Amen.</a:t>
            </a:r>
            <a:endParaRPr sz="2600" b="1" i="0" u="none" strike="noStrike" cap="none" dirty="0">
              <a:solidFill>
                <a:schemeClr val="bg1"/>
              </a:solidFill>
              <a:effectLst>
                <a:outerShdw blurRad="38100" dist="38100" dir="2700000" algn="tl">
                  <a:srgbClr val="000000">
                    <a:alpha val="43137"/>
                  </a:srgbClr>
                </a:outerShdw>
              </a:effectLst>
              <a:latin typeface="+mj-lt"/>
              <a:sym typeface="Arial"/>
            </a:endParaRPr>
          </a:p>
        </p:txBody>
      </p:sp>
    </p:spTree>
    <p:extLst>
      <p:ext uri="{BB962C8B-B14F-4D97-AF65-F5344CB8AC3E}">
        <p14:creationId xmlns:p14="http://schemas.microsoft.com/office/powerpoint/2010/main" val="301497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xEl>
                                              <p:pRg st="1" end="1"/>
                                            </p:txEl>
                                          </p:spTgt>
                                        </p:tgtEl>
                                        <p:attrNameLst>
                                          <p:attrName>style.visibility</p:attrName>
                                        </p:attrNameLst>
                                      </p:cBhvr>
                                      <p:to>
                                        <p:strVal val="visible"/>
                                      </p:to>
                                    </p:set>
                                    <p:animEffect transition="in" filter="fade">
                                      <p:cBhvr>
                                        <p:cTn id="7" dur="500"/>
                                        <p:tgtEl>
                                          <p:spTgt spid="2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xEl>
                                              <p:pRg st="2" end="2"/>
                                            </p:txEl>
                                          </p:spTgt>
                                        </p:tgtEl>
                                        <p:attrNameLst>
                                          <p:attrName>style.visibility</p:attrName>
                                        </p:attrNameLst>
                                      </p:cBhvr>
                                      <p:to>
                                        <p:strVal val="visible"/>
                                      </p:to>
                                    </p:set>
                                    <p:animEffect transition="in" filter="fade">
                                      <p:cBhvr>
                                        <p:cTn id="12" dur="500"/>
                                        <p:tgtEl>
                                          <p:spTgt spid="2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380</Words>
  <Application>Microsoft Office PowerPoint</Application>
  <PresentationFormat>On-screen Show (4:3)</PresentationFormat>
  <Paragraphs>53</Paragraphs>
  <Slides>11</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Arial</vt:lpstr>
      <vt:lpstr>Calibri</vt:lpstr>
      <vt:lpstr>Noto Sans Symbols</vt:lpstr>
      <vt:lpstr>Federo</vt:lpstr>
      <vt:lpstr>Times New Roman</vt:lpstr>
      <vt:lpstr>Constantia</vt:lpstr>
      <vt:lpstr>Flow</vt:lpstr>
      <vt:lpstr>1_Flow</vt:lpstr>
      <vt:lpstr>Flow</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Lazo</dc:creator>
  <cp:lastModifiedBy>Windows User</cp:lastModifiedBy>
  <cp:revision>19</cp:revision>
  <dcterms:modified xsi:type="dcterms:W3CDTF">2018-05-06T13:43:27Z</dcterms:modified>
</cp:coreProperties>
</file>