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89" r:id="rId4"/>
    <p:sldId id="275" r:id="rId5"/>
    <p:sldId id="258" r:id="rId6"/>
    <p:sldId id="259" r:id="rId7"/>
    <p:sldId id="278" r:id="rId8"/>
    <p:sldId id="276" r:id="rId9"/>
    <p:sldId id="281" r:id="rId10"/>
    <p:sldId id="280" r:id="rId11"/>
    <p:sldId id="283" r:id="rId12"/>
    <p:sldId id="284" r:id="rId13"/>
    <p:sldId id="285" r:id="rId14"/>
    <p:sldId id="286" r:id="rId15"/>
    <p:sldId id="282" r:id="rId16"/>
    <p:sldId id="266" r:id="rId17"/>
    <p:sldId id="287" r:id="rId18"/>
    <p:sldId id="288" r:id="rId19"/>
    <p:sldId id="29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5C430E-8C64-4336-B677-41D3285A466B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247314-C499-4980-9418-BAC871EB9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6EBE6-568B-4B56-AB4F-1C042098CC2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F28F-FAD2-4424-8E22-421E492A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0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pitchFamily="34" charset="0"/>
                <a:cs typeface="Arial" pitchFamily="34" charset="0"/>
              </a:rPr>
              <a:t>zera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(and variations of it) appears 230 times in Bible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F28F-FAD2-4424-8E22-421E492A7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52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7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7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8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5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83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6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72715-E0F1-4DA4-A89D-03739978DF68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2B606-9963-4650-AADE-FEDCA36B5B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272715-E0F1-4DA4-A89D-03739978DF6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4/21/2018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2B606-9963-4650-AADE-FEDCA36B5B1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4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time_continue=23&amp;v=ZK4LjURtaDw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8000" cy="48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2421358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Haggai 2:6-9</a:t>
            </a:r>
          </a:p>
          <a:p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“This is what the LORD Almighty says: ‘In a little while I will once more shake the heavens and the earth, the sea and the dry land.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I will shake all nations, and what is desired by all nations will come, and I will fill this house with glory,’ says the LORD Almighty.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‘The silver is mine and the gold is mine,’ declares the LORD Almighty.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‘The glory of this present house will be greater than the glory of the former house,’ says the LORD Almighty. ‘And in this place I will grant peace,’ declares the LORD Almighty.”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188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426891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148512"/>
            <a:ext cx="84963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Haggai 2:18-19</a:t>
            </a:r>
          </a:p>
          <a:p>
            <a:r>
              <a:rPr lang="en-US" sz="3000" b="1" baseline="30000" dirty="0">
                <a:latin typeface="Arial" pitchFamily="34" charset="0"/>
                <a:cs typeface="Arial" pitchFamily="34" charset="0"/>
              </a:rPr>
              <a:t>18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‘From this day on, from this twenty-fourth day of the ninth month, give careful thought to the day when the foundation of the LORD’s temple was laid. Give careful thought: 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b="1" baseline="30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Is there yet any 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left in the barn? Until now, the vine and the fig tree, the pomegranate and the olive tree have not borne fruit. “ ‘From this day on I will bless you.’ 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686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2421358"/>
            <a:ext cx="84963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Zechariah 8:11-12</a:t>
            </a:r>
          </a:p>
          <a:p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But now I will not deal with the remnant of this people as I did in the past,” declares the LORD Almighty. 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“The 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will grow well, the vine will yield its fruit, the ground will produce its crops, and the heavens will drop their dew. I will give all these things as an inheritance to the remnant of this people.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748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2421358"/>
            <a:ext cx="84963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will grow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-shalom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peace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prosperity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health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completeness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wellness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safety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81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551837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 Cor. 15: 36-38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36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 How foolish! What you sow does not come to life unless it dies. 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37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 When you sow, you do not plant the body that will be, but just a seed, perhaps of wheat or of something else. 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38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 But God gives it a body as he has determined, and to each kind of seed he gives its own body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677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1651" y="5801161"/>
            <a:ext cx="421532" cy="7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8333" t="30370" r="43750" b="17778"/>
          <a:stretch>
            <a:fillRect/>
          </a:stretch>
        </p:blipFill>
        <p:spPr bwMode="auto">
          <a:xfrm>
            <a:off x="533400" y="1835426"/>
            <a:ext cx="8001000" cy="487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744" y="5626923"/>
            <a:ext cx="535345" cy="9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33" y="5251377"/>
            <a:ext cx="762973" cy="12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125" y="4844040"/>
            <a:ext cx="1029188" cy="174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4716" y="4368385"/>
            <a:ext cx="1295400" cy="219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8418" y="3645548"/>
            <a:ext cx="1752601" cy="29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655" y="3151671"/>
            <a:ext cx="2057400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895" y="2526139"/>
            <a:ext cx="2442919" cy="414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847" y="1937432"/>
            <a:ext cx="2767013" cy="46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3537" y="5791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From Seed to Plant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24087" r="35434" b="21804"/>
          <a:stretch/>
        </p:blipFill>
        <p:spPr bwMode="auto">
          <a:xfrm>
            <a:off x="1524000" y="1904999"/>
            <a:ext cx="6324600" cy="363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551837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John 12:24 (MSG)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"Listen carefully: Unless a grain of wheat is buried in the ground, dead to the world, it is never any more than a grain of wheat. But if it is buried, it sprouts and reproduces itself many times over.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103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2930"/>
            <a:ext cx="7543800" cy="496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9" y="1644974"/>
            <a:ext cx="7567571" cy="48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each other to find, pursue, and fulfill our God-given callings in our lives (individual growth).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will encourage others, who are currently not involved with the church, to come witness and take an active part in the growth of our church (corporate growth).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4:15</a:t>
            </a:r>
          </a:p>
          <a:p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Instead, speaking the truth in love, we will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 become in every respect the mature body of him who is the head, that is, Christ.</a:t>
            </a:r>
          </a:p>
        </p:txBody>
      </p:sp>
    </p:spTree>
    <p:extLst>
      <p:ext uri="{BB962C8B-B14F-4D97-AF65-F5344CB8AC3E}">
        <p14:creationId xmlns:p14="http://schemas.microsoft.com/office/powerpoint/2010/main" val="25915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Ephesians 4:16</a:t>
            </a:r>
          </a:p>
          <a:p>
            <a:r>
              <a:rPr lang="en-US" sz="4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From him the whole body, joined and held together by every supporting ligament,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 and builds itself up in love, as each part does its work.</a:t>
            </a:r>
          </a:p>
        </p:txBody>
      </p:sp>
    </p:spTree>
    <p:extLst>
      <p:ext uri="{BB962C8B-B14F-4D97-AF65-F5344CB8AC3E}">
        <p14:creationId xmlns:p14="http://schemas.microsoft.com/office/powerpoint/2010/main" val="1692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371253"/>
            <a:ext cx="8534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Genesis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1:11-12 (NLT)</a:t>
            </a:r>
          </a:p>
          <a:p>
            <a:r>
              <a:rPr lang="en-US" sz="2700" b="1" baseline="30000" dirty="0">
                <a:latin typeface="Arial" pitchFamily="34" charset="0"/>
                <a:cs typeface="Arial" pitchFamily="34" charset="0"/>
              </a:rPr>
              <a:t>11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Then God said, “Let the land sprout with vegetation—every sort of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-bearing plant, and trees that grow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-bearing fruit. These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will then produce the kinds of plants and trees from which they came.” And that is what happened. </a:t>
            </a:r>
            <a:endParaRPr lang="en-US" sz="27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700" b="1" baseline="30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land produced vegetation—all sorts of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-bearing plants, and trees with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-bearing fruit. Their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seeds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produced plants and trees of the same kind. And God saw that it was good.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583" t="50370" r="65000" b="39259"/>
          <a:stretch>
            <a:fillRect/>
          </a:stretch>
        </p:blipFill>
        <p:spPr bwMode="auto">
          <a:xfrm>
            <a:off x="6753616" y="1202623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322457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645" y="2590800"/>
            <a:ext cx="7200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zera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Heb.) </a:t>
            </a: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	a sowing</a:t>
            </a: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	seed</a:t>
            </a: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offspring</a:t>
            </a: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descendent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3864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3886200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810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7191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flowering plant's unit of reproduction, capable of developing into another such plant.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cause or latent beginning of a feeling, process, or condition.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Archaic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(chiefly in biblical use) a person's offspring or descendants.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man's semen.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small crystal introduced into a liquid to act as a nucleus for crystallization.</a:t>
            </a:r>
          </a:p>
        </p:txBody>
      </p:sp>
    </p:spTree>
    <p:extLst>
      <p:ext uri="{BB962C8B-B14F-4D97-AF65-F5344CB8AC3E}">
        <p14:creationId xmlns:p14="http://schemas.microsoft.com/office/powerpoint/2010/main" val="13421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583" t="50370" r="65000" b="39259"/>
          <a:stretch>
            <a:fillRect/>
          </a:stretch>
        </p:blipFill>
        <p:spPr bwMode="auto">
          <a:xfrm>
            <a:off x="7086600" y="16764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654314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551837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Haggai 2:3</a:t>
            </a:r>
          </a:p>
          <a:p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‘Who of you is left who saw this house in its former glory? How does it look to you now? Does it not seem to you like nothing?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effectLst/>
                <a:latin typeface="Britannic Bold"/>
                <a:ea typeface="Times New Roman"/>
                <a:cs typeface="Times New Roman"/>
              </a:rPr>
              <a:t>Come Grow With 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728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656</TotalTime>
  <Words>695</Words>
  <Application>Microsoft Office PowerPoint</Application>
  <PresentationFormat>On-screen Show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1_Flow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45</cp:revision>
  <cp:lastPrinted>2018-04-15T07:33:54Z</cp:lastPrinted>
  <dcterms:created xsi:type="dcterms:W3CDTF">2018-04-08T08:37:32Z</dcterms:created>
  <dcterms:modified xsi:type="dcterms:W3CDTF">2018-04-22T07:26:00Z</dcterms:modified>
</cp:coreProperties>
</file>