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68" r:id="rId3"/>
    <p:sldId id="262" r:id="rId4"/>
    <p:sldId id="291" r:id="rId5"/>
    <p:sldId id="294" r:id="rId6"/>
    <p:sldId id="293" r:id="rId7"/>
    <p:sldId id="289" r:id="rId8"/>
    <p:sldId id="29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477" autoAdjust="0"/>
  </p:normalViewPr>
  <p:slideViewPr>
    <p:cSldViewPr>
      <p:cViewPr>
        <p:scale>
          <a:sx n="75" d="100"/>
          <a:sy n="75" d="100"/>
        </p:scale>
        <p:origin x="-342" y="4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269DA-8B83-41F3-94C4-5A985819E2E2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D998C-352E-46D8-B046-A59652A89C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8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47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CD998C-352E-46D8-B046-A59652A89CA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3D63FA77-0C33-4BE6-ACA3-A3A2CB4107EA}" type="datetimeFigureOut">
              <a:rPr lang="en-US" smtClean="0"/>
              <a:pPr/>
              <a:t>3/4/2018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82EF558-FF31-437A-B236-E21F7E51FD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6480048" cy="1981200"/>
          </a:xfrm>
        </p:spPr>
        <p:txBody>
          <a:bodyPr>
            <a:noAutofit/>
          </a:bodyPr>
          <a:lstStyle/>
          <a:p>
            <a:pPr algn="ctr"/>
            <a:r>
              <a:rPr lang="en-US" sz="6000" b="1" cap="none" dirty="0">
                <a:gradFill>
                  <a:gsLst>
                    <a:gs pos="0">
                      <a:srgbClr val="D9E8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0"/>
                </a:gradFill>
              </a:rPr>
              <a:t>The Transformative Power</a:t>
            </a:r>
            <a:r>
              <a:rPr lang="en-US" sz="6000" b="1" cap="none" baseline="0" dirty="0">
                <a:gradFill>
                  <a:gsLst>
                    <a:gs pos="0">
                      <a:srgbClr val="D9E8FF"/>
                    </a:gs>
                    <a:gs pos="39999">
                      <a:srgbClr val="85C2FF"/>
                    </a:gs>
                    <a:gs pos="70000">
                      <a:srgbClr val="C4D6EB"/>
                    </a:gs>
                    <a:gs pos="100000">
                      <a:srgbClr val="FFEBFA"/>
                    </a:gs>
                  </a:gsLst>
                  <a:lin ang="5400000" scaled="0"/>
                </a:gradFill>
              </a:rPr>
              <a:t> Of God</a:t>
            </a:r>
            <a:endParaRPr lang="en-US" sz="6000" b="1" cap="none" dirty="0">
              <a:gradFill>
                <a:gsLst>
                  <a:gs pos="0">
                    <a:srgbClr val="D9E8FF"/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5400000" scaled="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22957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Transformative Power of God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59080" y="1752600"/>
            <a:ext cx="8662963" cy="3733800"/>
            <a:chOff x="259080" y="1752600"/>
            <a:chExt cx="8662963" cy="37338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603" t="24032" r="14477" b="20833"/>
            <a:stretch/>
          </p:blipFill>
          <p:spPr bwMode="auto">
            <a:xfrm>
              <a:off x="259080" y="1752600"/>
              <a:ext cx="8662963" cy="373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7086600" y="1905000"/>
              <a:ext cx="1447800" cy="533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28600" y="6019800"/>
            <a:ext cx="86629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Transforming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3-D People into God’s Mighty Army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762000" y="2202180"/>
            <a:ext cx="2971800" cy="388620"/>
          </a:xfrm>
          <a:prstGeom prst="wedgeRoundRectCallout">
            <a:avLst>
              <a:gd name="adj1" fmla="val 22261"/>
              <a:gd name="adj2" fmla="val 772864"/>
              <a:gd name="adj3" fmla="val 1666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ular Callout 9"/>
          <p:cNvSpPr/>
          <p:nvPr/>
        </p:nvSpPr>
        <p:spPr>
          <a:xfrm rot="10800000">
            <a:off x="761998" y="6073140"/>
            <a:ext cx="7620001" cy="469880"/>
          </a:xfrm>
          <a:prstGeom prst="wedgeRoundRectCallout">
            <a:avLst>
              <a:gd name="adj1" fmla="val 21881"/>
              <a:gd name="adj2" fmla="val 229035"/>
              <a:gd name="adj3" fmla="val 16667"/>
            </a:avLst>
          </a:prstGeom>
          <a:solidFill>
            <a:schemeClr val="accent2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47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 Transformative Power of God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at West Los Angeles Christian Center have been called by God to reach the </a:t>
            </a:r>
            <a:r>
              <a:rPr lang="en-US" b="1" dirty="0">
                <a:solidFill>
                  <a:srgbClr val="FFFF00"/>
                </a:solidFill>
              </a:rPr>
              <a:t>3-D</a:t>
            </a:r>
            <a:r>
              <a:rPr lang="en-US" b="1" dirty="0"/>
              <a:t> </a:t>
            </a:r>
            <a:r>
              <a:rPr lang="en-US" b="1" dirty="0">
                <a:solidFill>
                  <a:srgbClr val="FFFF00"/>
                </a:solidFill>
              </a:rPr>
              <a:t>People</a:t>
            </a:r>
            <a:r>
              <a:rPr lang="en-US" dirty="0"/>
              <a:t>–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iscouraged, 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estitute, and </a:t>
            </a:r>
            <a:r>
              <a:rPr lang="en-US" b="1" dirty="0">
                <a:solidFill>
                  <a:srgbClr val="FFFF00"/>
                </a:solidFill>
              </a:rPr>
              <a:t>D</a:t>
            </a:r>
            <a:r>
              <a:rPr lang="en-US" dirty="0"/>
              <a:t>ysfunctional of the West Side of Los Angeles.  Our mission is to teach, train, and equip these people so that they can be </a:t>
            </a:r>
            <a:r>
              <a:rPr lang="en-US" b="1" dirty="0">
                <a:solidFill>
                  <a:srgbClr val="FFFF00"/>
                </a:solidFill>
              </a:rPr>
              <a:t>transformed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/>
              <a:t>into the mighty men and women of valor in God’s Army (1 Sam. 22:1-2).</a:t>
            </a:r>
          </a:p>
        </p:txBody>
      </p:sp>
    </p:spTree>
    <p:extLst>
      <p:ext uri="{BB962C8B-B14F-4D97-AF65-F5344CB8AC3E}">
        <p14:creationId xmlns:p14="http://schemas.microsoft.com/office/powerpoint/2010/main" val="410014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Isaac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828800"/>
            <a:ext cx="8153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Background on Isaac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Was the promised child in which God’s covenant was to be established </a:t>
            </a:r>
            <a:r>
              <a:rPr lang="en-US" sz="2800" b="1" i="1" dirty="0" smtClean="0"/>
              <a:t>(Gen. </a:t>
            </a:r>
            <a:r>
              <a:rPr lang="en-US" sz="2800" b="1" i="1" dirty="0" smtClean="0"/>
              <a:t>17:15-22)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Was born when Abraham was 100 years old (Gen. 21:5)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Was the sacrifice that God required of Abraham (Gen. 22:1-18)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Married Rebekah, a relative of Abraham (Gen. 24)</a:t>
            </a:r>
            <a:endParaRPr lang="en-US" sz="28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44094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Isaac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828800"/>
            <a:ext cx="8153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Background on Isaac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Sons born when Isaac was 60 years old (Gen. 25)</a:t>
            </a:r>
          </a:p>
          <a:p>
            <a:pPr marL="1428750" lvl="2" indent="-514350">
              <a:buFont typeface="Arial" pitchFamily="34" charset="0"/>
              <a:buChar char="•"/>
            </a:pPr>
            <a:r>
              <a:rPr lang="en-US" sz="2800" b="1" i="1" dirty="0" smtClean="0"/>
              <a:t>Esau (Isaac’s favorite)</a:t>
            </a:r>
          </a:p>
          <a:p>
            <a:pPr marL="1428750" lvl="2" indent="-514350">
              <a:buFont typeface="Arial" pitchFamily="34" charset="0"/>
              <a:buChar char="•"/>
            </a:pPr>
            <a:r>
              <a:rPr lang="en-US" sz="2800" b="1" i="1" dirty="0" smtClean="0"/>
              <a:t>Jacob (Rebekah’s favorite)</a:t>
            </a:r>
          </a:p>
          <a:p>
            <a:pPr marL="514350" indent="-514350">
              <a:buFont typeface="Arial" pitchFamily="34" charset="0"/>
              <a:buChar char="•"/>
            </a:pPr>
            <a:endParaRPr lang="en-US" sz="2800" b="1" i="1" dirty="0" smtClean="0"/>
          </a:p>
          <a:p>
            <a:pPr marL="1885950" lvl="3" indent="-514350">
              <a:buFont typeface="Arial" pitchFamily="34" charset="0"/>
              <a:buChar char="•"/>
            </a:pPr>
            <a:endParaRPr lang="en-US" sz="28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211190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Isaac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828800"/>
            <a:ext cx="8153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Isaac’s </a:t>
            </a:r>
            <a:r>
              <a:rPr lang="en-US" sz="2800" b="1" i="1" dirty="0" smtClean="0"/>
              <a:t>3-D </a:t>
            </a:r>
            <a:r>
              <a:rPr lang="en-US" sz="2800" b="1" i="1" dirty="0" smtClean="0"/>
              <a:t>Flaws 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didn’t trust </a:t>
            </a:r>
            <a:r>
              <a:rPr lang="en-US" sz="2800" b="1" i="1" dirty="0" smtClean="0"/>
              <a:t>God provision </a:t>
            </a:r>
            <a:r>
              <a:rPr lang="en-US" sz="2800" b="1" i="1" dirty="0" smtClean="0"/>
              <a:t>(Gen. </a:t>
            </a:r>
            <a:r>
              <a:rPr lang="en-US" sz="2800" b="1" i="1" dirty="0" smtClean="0"/>
              <a:t>26:1-6)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did not learn from his father’s mistakes of lying and deception (Gen</a:t>
            </a:r>
            <a:r>
              <a:rPr lang="en-US" sz="2800" b="1" i="1" dirty="0" smtClean="0"/>
              <a:t>. </a:t>
            </a:r>
            <a:r>
              <a:rPr lang="en-US" sz="2800" b="1" i="1" dirty="0" smtClean="0"/>
              <a:t>26: 7-11)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made a compromise with </a:t>
            </a:r>
            <a:r>
              <a:rPr lang="en-US" sz="2800" b="1" i="1" dirty="0" err="1" smtClean="0"/>
              <a:t>Abimelek</a:t>
            </a:r>
            <a:r>
              <a:rPr lang="en-US" sz="2800" b="1" i="1" dirty="0" smtClean="0"/>
              <a:t>  without seeking the Lord (Gen. 26: 26-30)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Son, Esau, married a Hittite (Gen. 26: 34-35)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His wife and son, Jacob, deceiv</a:t>
            </a:r>
            <a:r>
              <a:rPr lang="en-US" sz="2800" b="1" i="1" dirty="0" smtClean="0"/>
              <a:t>ed Isaac and robbed Esau of his blessing (Gen. 27)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endParaRPr lang="en-US" sz="28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26232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Isaac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595021"/>
            <a:ext cx="8534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Isaac’s </a:t>
            </a:r>
            <a:r>
              <a:rPr lang="en-US" sz="2800" b="1" i="1" dirty="0" smtClean="0"/>
              <a:t>Transformation 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was blessed by God (Gen. 26:12-14)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</a:t>
            </a:r>
            <a:r>
              <a:rPr lang="en-US" sz="2800" b="1" i="1" dirty="0" smtClean="0"/>
              <a:t>became father to descendants as numerous as the stars in the sky and as countless as the sand on the seashore </a:t>
            </a:r>
            <a:endParaRPr lang="en-US" sz="2800" b="1" i="1" dirty="0" smtClean="0"/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He lived 180 years</a:t>
            </a:r>
          </a:p>
          <a:p>
            <a:pPr marL="514350" indent="-514350">
              <a:buFont typeface="Arial" pitchFamily="34" charset="0"/>
              <a:buChar char="•"/>
            </a:pPr>
            <a:r>
              <a:rPr lang="en-US" sz="2800" b="1" i="1" dirty="0" smtClean="0"/>
              <a:t>His name is remembered forever as one of the three fathers—Abraham, Isaac, and Jacob—that God mentions with His name (Exod. 3:15)</a:t>
            </a:r>
            <a:endParaRPr lang="en-US" sz="28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44094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The Transformative Power of </a:t>
            </a:r>
            <a:r>
              <a:rPr lang="en-US" b="1" dirty="0" smtClean="0"/>
              <a:t>God</a:t>
            </a:r>
            <a:br>
              <a:rPr lang="en-US" b="1" dirty="0" smtClean="0"/>
            </a:br>
            <a:r>
              <a:rPr lang="en-US" b="1" dirty="0" smtClean="0"/>
              <a:t>in </a:t>
            </a:r>
            <a:r>
              <a:rPr lang="en-US" b="1" dirty="0" smtClean="0">
                <a:solidFill>
                  <a:srgbClr val="FFFF00"/>
                </a:solidFill>
              </a:rPr>
              <a:t>Isaac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828800"/>
            <a:ext cx="8153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/>
              <a:t>How can I relate to </a:t>
            </a:r>
            <a:r>
              <a:rPr lang="en-US" sz="2800" b="1" i="1" dirty="0" smtClean="0"/>
              <a:t>Isaac?</a:t>
            </a:r>
            <a:endParaRPr lang="en-US" sz="2800" b="1" i="1" dirty="0" smtClean="0"/>
          </a:p>
          <a:p>
            <a:endParaRPr lang="en-US" sz="2800" b="1" i="1" dirty="0" smtClean="0"/>
          </a:p>
          <a:p>
            <a:r>
              <a:rPr lang="en-US" sz="2800" b="1" i="1" dirty="0" smtClean="0"/>
              <a:t>His Flaws?</a:t>
            </a:r>
          </a:p>
          <a:p>
            <a:endParaRPr lang="en-US" sz="2800" b="1" i="1" dirty="0" smtClean="0"/>
          </a:p>
          <a:p>
            <a:endParaRPr lang="en-US" sz="2800" b="1" i="1" dirty="0" smtClean="0"/>
          </a:p>
          <a:p>
            <a:r>
              <a:rPr lang="en-US" sz="2800" b="1" i="1" dirty="0" smtClean="0"/>
              <a:t>His Transformation?</a:t>
            </a:r>
          </a:p>
          <a:p>
            <a:endParaRPr lang="en-US" sz="2800" b="1" i="1" dirty="0" smtClean="0"/>
          </a:p>
          <a:p>
            <a:endParaRPr lang="en-US" sz="2800" b="1" i="1" dirty="0" smtClean="0"/>
          </a:p>
          <a:p>
            <a:r>
              <a:rPr lang="en-US" sz="2800" b="1" i="1" dirty="0" smtClean="0"/>
              <a:t>What is God calling me to do similar </a:t>
            </a:r>
            <a:r>
              <a:rPr lang="en-US" sz="2800" b="1" i="1" smtClean="0"/>
              <a:t>to </a:t>
            </a:r>
            <a:r>
              <a:rPr lang="en-US" sz="2800" b="1" i="1" smtClean="0"/>
              <a:t>Isaac?</a:t>
            </a:r>
            <a:endParaRPr lang="en-US" sz="28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144094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1009</TotalTime>
  <Words>334</Words>
  <Application>Microsoft Office PowerPoint</Application>
  <PresentationFormat>On-screen Show (4:3)</PresentationFormat>
  <Paragraphs>41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Technic</vt:lpstr>
      <vt:lpstr>The Transformative Power Of God</vt:lpstr>
      <vt:lpstr>The Transformative Power of God</vt:lpstr>
      <vt:lpstr>The Transformative Power of God</vt:lpstr>
      <vt:lpstr>The Transformative Power of God in Isaac</vt:lpstr>
      <vt:lpstr>The Transformative Power of God in Isaac</vt:lpstr>
      <vt:lpstr>The Transformative Power of God in Isaac</vt:lpstr>
      <vt:lpstr>The Transformative Power of God in Isaac</vt:lpstr>
      <vt:lpstr>The Transformative Power of God in Isaac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Transformative Power of God</dc:title>
  <dc:creator>Windows User</dc:creator>
  <cp:lastModifiedBy>Windows User</cp:lastModifiedBy>
  <cp:revision>79</cp:revision>
  <dcterms:created xsi:type="dcterms:W3CDTF">2018-01-01T05:45:50Z</dcterms:created>
  <dcterms:modified xsi:type="dcterms:W3CDTF">2018-03-04T16:24:18Z</dcterms:modified>
</cp:coreProperties>
</file>