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62" r:id="rId4"/>
    <p:sldId id="270" r:id="rId5"/>
    <p:sldId id="275" r:id="rId6"/>
    <p:sldId id="276" r:id="rId7"/>
    <p:sldId id="271" r:id="rId8"/>
    <p:sldId id="272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77" autoAdjust="0"/>
  </p:normalViewPr>
  <p:slideViewPr>
    <p:cSldViewPr>
      <p:cViewPr>
        <p:scale>
          <a:sx n="70" d="100"/>
          <a:sy n="70" d="100"/>
        </p:scale>
        <p:origin x="-12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69DA-8B83-41F3-94C4-5A985819E2E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998C-352E-46D8-B046-A59652A89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5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63FA77-0C33-4BE6-ACA3-A3A2CB4107E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rial.billygraham.org/videos/#kaltura_player_14442465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6480048" cy="1981200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The Transformative Power</a:t>
            </a:r>
            <a:r>
              <a:rPr lang="en-US" sz="6000" b="1" cap="none" baseline="0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 Of God</a:t>
            </a:r>
            <a:endParaRPr lang="en-US" sz="6000" b="1" cap="none" dirty="0">
              <a:gradFill>
                <a:gsLst>
                  <a:gs pos="0">
                    <a:srgbClr val="D9E8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2. Stand with Boldness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315831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never buckled to the pressure of political correctness</a:t>
            </a:r>
          </a:p>
          <a:p>
            <a:endParaRPr lang="en-US" sz="2800" dirty="0"/>
          </a:p>
          <a:p>
            <a:r>
              <a:rPr lang="en-US" sz="2800" dirty="0" smtClean="0"/>
              <a:t>He boldly stood and proclaimed that Jesus was the Only Way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32143"/>
            <a:ext cx="7467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3. Practice What You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Preach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216057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was the epitome of integrity</a:t>
            </a:r>
          </a:p>
          <a:p>
            <a:endParaRPr lang="en-US" sz="2800" dirty="0"/>
          </a:p>
          <a:p>
            <a:r>
              <a:rPr lang="en-US" sz="2800" dirty="0" smtClean="0"/>
              <a:t>He constantly surrounded himself with safeguards and accountability.</a:t>
            </a:r>
          </a:p>
          <a:p>
            <a:endParaRPr lang="en-US" sz="2800" dirty="0" smtClean="0"/>
          </a:p>
          <a:p>
            <a:r>
              <a:rPr lang="en-US" sz="2800" dirty="0" smtClean="0"/>
              <a:t>In over 60 years of ministry, there were no scandals attached to him.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5840" y="1143000"/>
            <a:ext cx="8458200" cy="137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4. God Does Extraordinary Things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</a:rPr>
              <a:t>through Ordinary People</a:t>
            </a:r>
          </a:p>
          <a:p>
            <a:pPr marL="0" indent="0">
              <a:buNone/>
            </a:pPr>
            <a:endParaRPr lang="en-US" sz="4400" b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Even though he was a larger than life figure, he was always a Daddy, farmer at heart, who loved his cats and dogs</a:t>
            </a:r>
          </a:p>
          <a:p>
            <a:endParaRPr lang="en-US" sz="1600" dirty="0"/>
          </a:p>
          <a:p>
            <a:r>
              <a:rPr lang="en-US" sz="2800" dirty="0" smtClean="0"/>
              <a:t>He wore old blue jeans, comfortable sweaters, and a baseball cap</a:t>
            </a:r>
          </a:p>
          <a:p>
            <a:endParaRPr lang="en-US" sz="1600" dirty="0" smtClean="0"/>
          </a:p>
          <a:p>
            <a:r>
              <a:rPr lang="en-US" sz="2800" dirty="0" smtClean="0"/>
              <a:t>He loved lukewarm coffee, sweet ice tea, one scoop of ice cream and a plain hamburger from McDonald’s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175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5. There are No Perfect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   People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8458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was a godly man but not a perfect man</a:t>
            </a:r>
          </a:p>
          <a:p>
            <a:endParaRPr lang="en-US" dirty="0"/>
          </a:p>
          <a:p>
            <a:r>
              <a:rPr lang="en-US" sz="2800" dirty="0" smtClean="0"/>
              <a:t>His greatest regret-not spending enough time with his children</a:t>
            </a:r>
          </a:p>
          <a:p>
            <a:endParaRPr lang="en-US" dirty="0"/>
          </a:p>
          <a:p>
            <a:r>
              <a:rPr lang="en-US" sz="2800" dirty="0" smtClean="0"/>
              <a:t>He was gone 60% of time when kids were growing up</a:t>
            </a:r>
          </a:p>
          <a:p>
            <a:endParaRPr lang="en-US" dirty="0"/>
          </a:p>
          <a:p>
            <a:r>
              <a:rPr lang="en-US" sz="2800" dirty="0" smtClean="0"/>
              <a:t>No one is perfect, and everyone needs Jesus</a:t>
            </a:r>
          </a:p>
        </p:txBody>
      </p:sp>
    </p:spTree>
    <p:extLst>
      <p:ext uri="{BB962C8B-B14F-4D97-AF65-F5344CB8AC3E}">
        <p14:creationId xmlns:p14="http://schemas.microsoft.com/office/powerpoint/2010/main" val="1527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426720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Live a Focused Life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Stand with Boldness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Practice What You Preach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God Does Extraordinary Things through Ordinary People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There are No Perfect People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baseline="30000" dirty="0"/>
              <a:t>15 </a:t>
            </a:r>
            <a:r>
              <a:rPr lang="en-US" sz="2800" i="1" dirty="0"/>
              <a:t>He said to them, “Go into all the world and preach the gospel to all creation.</a:t>
            </a:r>
            <a:r>
              <a:rPr lang="en-US" sz="2800" b="1" i="1" baseline="30000" dirty="0"/>
              <a:t>16 </a:t>
            </a:r>
            <a:r>
              <a:rPr lang="en-US" sz="2800" i="1" dirty="0"/>
              <a:t>Whoever believes and is baptized will be saved, but whoever does not believe will be condemned.</a:t>
            </a:r>
            <a:r>
              <a:rPr lang="en-US" sz="2800" dirty="0"/>
              <a:t> </a:t>
            </a:r>
            <a:r>
              <a:rPr lang="en-US" sz="2800" b="1" i="1" baseline="30000" dirty="0"/>
              <a:t>17 </a:t>
            </a:r>
            <a:r>
              <a:rPr lang="en-US" sz="2800" i="1" dirty="0"/>
              <a:t>And these signs</a:t>
            </a:r>
            <a:r>
              <a:rPr lang="en-US" sz="2800" dirty="0"/>
              <a:t> </a:t>
            </a:r>
            <a:r>
              <a:rPr lang="en-US" sz="2800" i="1" dirty="0"/>
              <a:t>will accompany those who believe: In my name they will drive out demons;</a:t>
            </a:r>
            <a:r>
              <a:rPr lang="en-US" sz="2800" dirty="0"/>
              <a:t> </a:t>
            </a:r>
            <a:r>
              <a:rPr lang="en-US" sz="2800" i="1" dirty="0"/>
              <a:t>they will speak in new tongues;</a:t>
            </a:r>
            <a:r>
              <a:rPr lang="en-US" sz="2800" dirty="0"/>
              <a:t> </a:t>
            </a:r>
            <a:r>
              <a:rPr lang="en-US" sz="2800" b="1" i="1" baseline="30000" dirty="0"/>
              <a:t>18 </a:t>
            </a:r>
            <a:r>
              <a:rPr lang="en-US" sz="2800" i="1" dirty="0"/>
              <a:t>they will pick up snakes</a:t>
            </a:r>
            <a:r>
              <a:rPr lang="en-US" sz="2800" dirty="0"/>
              <a:t> </a:t>
            </a:r>
            <a:r>
              <a:rPr lang="en-US" sz="2800" i="1" dirty="0"/>
              <a:t>with their hands; and when they drink deadly poison, it will not hurt them at all; they will place their hands on</a:t>
            </a:r>
            <a:r>
              <a:rPr lang="en-US" sz="2800" dirty="0"/>
              <a:t> </a:t>
            </a:r>
            <a:r>
              <a:rPr lang="en-US" sz="2800" i="1" dirty="0"/>
              <a:t>sick people, and they will get well</a:t>
            </a:r>
            <a:r>
              <a:rPr lang="en-US" sz="2800" i="1" dirty="0" smtClean="0"/>
              <a:t>.”  (Mark 16:15-18)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943101"/>
            <a:ext cx="5657849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Billy Graham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791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November 7, </a:t>
            </a:r>
            <a:r>
              <a:rPr lang="en-US" sz="2800" dirty="0" smtClean="0">
                <a:solidFill>
                  <a:srgbClr val="FFFF00"/>
                </a:solidFill>
              </a:rPr>
              <a:t>1918-February 21, 2018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Transformative Power of God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080" y="1752600"/>
            <a:ext cx="8662963" cy="3733800"/>
            <a:chOff x="259080" y="1752600"/>
            <a:chExt cx="8662963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24032" r="14477" b="20833"/>
            <a:stretch/>
          </p:blipFill>
          <p:spPr bwMode="auto">
            <a:xfrm>
              <a:off x="259080" y="1752600"/>
              <a:ext cx="8662963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86600" y="19050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6019800"/>
            <a:ext cx="866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 People into God’s Mighty Army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2000" y="2202180"/>
            <a:ext cx="2971800" cy="388620"/>
          </a:xfrm>
          <a:prstGeom prst="wedgeRoundRectCallout">
            <a:avLst>
              <a:gd name="adj1" fmla="val 22261"/>
              <a:gd name="adj2" fmla="val 772864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761998" y="6073140"/>
            <a:ext cx="7620001" cy="469880"/>
          </a:xfrm>
          <a:prstGeom prst="wedgeRoundRectCallout">
            <a:avLst>
              <a:gd name="adj1" fmla="val 21881"/>
              <a:gd name="adj2" fmla="val 229035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at West Los Angeles Christian Center have been called by God to reach the </a:t>
            </a:r>
            <a:r>
              <a:rPr lang="en-US" b="1" dirty="0">
                <a:solidFill>
                  <a:srgbClr val="FFFF00"/>
                </a:solidFill>
              </a:rPr>
              <a:t>3-D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People</a:t>
            </a:r>
            <a:r>
              <a:rPr lang="en-US" dirty="0"/>
              <a:t>–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iscouraged,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estitute, and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ysfunctional of the West Side of Los Angeles.  Our mission is to teach, train, and equip these people so that they can be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into the mighty men and women of valor in God’s Army (1 Sam. 22:1-2).</a:t>
            </a:r>
          </a:p>
        </p:txBody>
      </p:sp>
    </p:spTree>
    <p:extLst>
      <p:ext uri="{BB962C8B-B14F-4D97-AF65-F5344CB8AC3E}">
        <p14:creationId xmlns:p14="http://schemas.microsoft.com/office/powerpoint/2010/main" val="41001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943101"/>
            <a:ext cx="5657849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Billy Graham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791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November 7, </a:t>
            </a:r>
            <a:r>
              <a:rPr lang="en-US" sz="2800" dirty="0" smtClean="0">
                <a:solidFill>
                  <a:srgbClr val="FFFF00"/>
                </a:solidFill>
              </a:rPr>
              <a:t>1918-February 21, 2018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Billy Graham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Took to heart Mark 16:15 (MSG)-” </a:t>
            </a:r>
            <a:r>
              <a:rPr lang="en-US" sz="2400" b="1" dirty="0"/>
              <a:t>“Go into the world. Go everywhere and announce the Message of God’s good news to one and </a:t>
            </a:r>
            <a:r>
              <a:rPr lang="en-US" sz="2400" b="1" dirty="0" smtClean="0"/>
              <a:t>all.”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Preached the Gospel to more people in live audiences than anyone else in history—nearly 215 million people in more than 185 countries and territories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Born as a farmer boy in Charlotte, NC on November 7, 1918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1949 Los Angeles Crusade launched him into international prominence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Wrote 33 books, had multiple radio and TV shows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6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Billy Graham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Was listed by the Gallup Organization as one of the “Ten Most Admired Men in the World” since 1948 (61 appearances, 55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consecutive appearance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Was married to his wife, Ruth for 64 year, before she passed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Had 3 daughters, 2 sons, 19 grandchildren, and numerous great grandchildren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Lived in the mountains of North Carolina until his death on February 21, 2018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04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8696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A Tribute to Billy Graham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8" y="1371601"/>
            <a:ext cx="7290363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467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Five Lessons that Billy Graham Taugh</a:t>
            </a:r>
            <a:r>
              <a:rPr lang="en-US" sz="3600" b="1" dirty="0" smtClean="0">
                <a:solidFill>
                  <a:srgbClr val="FFFF00"/>
                </a:solidFill>
              </a:rPr>
              <a:t>t Us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467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1. Live a Focused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5908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Had only one focus in life-To preach the love of Jesus to the world</a:t>
            </a:r>
          </a:p>
          <a:p>
            <a:endParaRPr lang="en-US" sz="2800" dirty="0"/>
          </a:p>
          <a:p>
            <a:r>
              <a:rPr lang="en-US" sz="2800" dirty="0" smtClean="0"/>
              <a:t>He once said: “</a:t>
            </a:r>
            <a:r>
              <a:rPr lang="en-US" sz="2800" dirty="0"/>
              <a:t>“God proved His love on the Cross. When Christ hung, and bled, and died, it was God saying to the world, ’I love you.’”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3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1037</TotalTime>
  <Words>586</Words>
  <Application>Microsoft Office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Transformative Power of God</dc:title>
  <dc:creator>Windows User</dc:creator>
  <cp:lastModifiedBy>Windows User</cp:lastModifiedBy>
  <cp:revision>85</cp:revision>
  <dcterms:created xsi:type="dcterms:W3CDTF">2018-01-01T05:45:50Z</dcterms:created>
  <dcterms:modified xsi:type="dcterms:W3CDTF">2018-02-25T17:05:38Z</dcterms:modified>
</cp:coreProperties>
</file>