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8" r:id="rId3"/>
    <p:sldId id="262" r:id="rId4"/>
    <p:sldId id="270" r:id="rId5"/>
    <p:sldId id="269" r:id="rId6"/>
    <p:sldId id="271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77" autoAdjust="0"/>
  </p:normalViewPr>
  <p:slideViewPr>
    <p:cSldViewPr>
      <p:cViewPr>
        <p:scale>
          <a:sx n="75" d="100"/>
          <a:sy n="75" d="100"/>
        </p:scale>
        <p:origin x="-170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269DA-8B83-41F3-94C4-5A985819E2E2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D998C-352E-46D8-B046-A59652A89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8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998C-352E-46D8-B046-A59652A89CA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47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998C-352E-46D8-B046-A59652A89CA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25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998C-352E-46D8-B046-A59652A89CA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53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998C-352E-46D8-B046-A59652A89CA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20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998C-352E-46D8-B046-A59652A89C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83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998C-352E-46D8-B046-A59652A89CA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08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998C-352E-46D8-B046-A59652A89CA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08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998C-352E-46D8-B046-A59652A89C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88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998C-352E-46D8-B046-A59652A89C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8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FA77-0C33-4BE6-ACA3-A3A2CB4107EA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FA77-0C33-4BE6-ACA3-A3A2CB4107EA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FA77-0C33-4BE6-ACA3-A3A2CB4107EA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FA77-0C33-4BE6-ACA3-A3A2CB4107EA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FA77-0C33-4BE6-ACA3-A3A2CB4107EA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FA77-0C33-4BE6-ACA3-A3A2CB4107EA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FA77-0C33-4BE6-ACA3-A3A2CB4107EA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FA77-0C33-4BE6-ACA3-A3A2CB4107EA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FA77-0C33-4BE6-ACA3-A3A2CB4107EA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FA77-0C33-4BE6-ACA3-A3A2CB4107EA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D63FA77-0C33-4BE6-ACA3-A3A2CB4107EA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D63FA77-0C33-4BE6-ACA3-A3A2CB4107EA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82EF558-FF31-437A-B236-E21F7E51F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3jMq4Oy1iU&amp;feature=youtu.b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43jMq4Oy1iU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6480048" cy="1981200"/>
          </a:xfrm>
        </p:spPr>
        <p:txBody>
          <a:bodyPr>
            <a:noAutofit/>
          </a:bodyPr>
          <a:lstStyle/>
          <a:p>
            <a:pPr algn="ctr"/>
            <a:r>
              <a:rPr lang="en-US" sz="6000" b="1" cap="none" dirty="0">
                <a:gradFill>
                  <a:gsLst>
                    <a:gs pos="0">
                      <a:srgbClr val="D9E8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</a:rPr>
              <a:t>The Transformative Power</a:t>
            </a:r>
            <a:r>
              <a:rPr lang="en-US" sz="6000" b="1" cap="none" baseline="0" dirty="0">
                <a:gradFill>
                  <a:gsLst>
                    <a:gs pos="0">
                      <a:srgbClr val="D9E8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</a:rPr>
              <a:t> Of God</a:t>
            </a:r>
            <a:endParaRPr lang="en-US" sz="6000" b="1" cap="none" dirty="0">
              <a:gradFill>
                <a:gsLst>
                  <a:gs pos="0">
                    <a:srgbClr val="D9E8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295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Transformative Power of God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9080" y="1752600"/>
            <a:ext cx="8662963" cy="3733800"/>
            <a:chOff x="259080" y="1752600"/>
            <a:chExt cx="8662963" cy="37338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03" t="24032" r="14477" b="20833"/>
            <a:stretch/>
          </p:blipFill>
          <p:spPr bwMode="auto">
            <a:xfrm>
              <a:off x="259080" y="1752600"/>
              <a:ext cx="8662963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086600" y="1905000"/>
              <a:ext cx="14478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8600" y="6019800"/>
            <a:ext cx="866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Transforming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3-D People into God’s Mighty Army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762000" y="2202180"/>
            <a:ext cx="2971800" cy="388620"/>
          </a:xfrm>
          <a:prstGeom prst="wedgeRoundRectCallout">
            <a:avLst>
              <a:gd name="adj1" fmla="val 22261"/>
              <a:gd name="adj2" fmla="val 772864"/>
              <a:gd name="adj3" fmla="val 16667"/>
            </a:avLst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 rot="10800000">
            <a:off x="761998" y="6073140"/>
            <a:ext cx="7620001" cy="469880"/>
          </a:xfrm>
          <a:prstGeom prst="wedgeRoundRectCallout">
            <a:avLst>
              <a:gd name="adj1" fmla="val 21881"/>
              <a:gd name="adj2" fmla="val 229035"/>
              <a:gd name="adj3" fmla="val 16667"/>
            </a:avLst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4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Transformative Power of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467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at West Los Angeles Christian Center have been called by God to reach the </a:t>
            </a:r>
            <a:r>
              <a:rPr lang="en-US" b="1" dirty="0">
                <a:solidFill>
                  <a:srgbClr val="FFFF00"/>
                </a:solidFill>
              </a:rPr>
              <a:t>3-D</a:t>
            </a:r>
            <a:r>
              <a:rPr lang="en-US" b="1" dirty="0"/>
              <a:t> </a:t>
            </a:r>
            <a:r>
              <a:rPr lang="en-US" b="1" dirty="0">
                <a:solidFill>
                  <a:srgbClr val="FFFF00"/>
                </a:solidFill>
              </a:rPr>
              <a:t>People</a:t>
            </a:r>
            <a:r>
              <a:rPr lang="en-US" dirty="0"/>
              <a:t>–</a:t>
            </a:r>
            <a:r>
              <a:rPr lang="en-US" b="1" dirty="0">
                <a:solidFill>
                  <a:srgbClr val="FFFF00"/>
                </a:solidFill>
              </a:rPr>
              <a:t>D</a:t>
            </a:r>
            <a:r>
              <a:rPr lang="en-US" dirty="0"/>
              <a:t>iscouraged, </a:t>
            </a:r>
            <a:r>
              <a:rPr lang="en-US" b="1" dirty="0">
                <a:solidFill>
                  <a:srgbClr val="FFFF00"/>
                </a:solidFill>
              </a:rPr>
              <a:t>D</a:t>
            </a:r>
            <a:r>
              <a:rPr lang="en-US" dirty="0"/>
              <a:t>estitute, and </a:t>
            </a:r>
            <a:r>
              <a:rPr lang="en-US" b="1" dirty="0">
                <a:solidFill>
                  <a:srgbClr val="FFFF00"/>
                </a:solidFill>
              </a:rPr>
              <a:t>D</a:t>
            </a:r>
            <a:r>
              <a:rPr lang="en-US" dirty="0"/>
              <a:t>ysfunctional of the West Side of Los Angeles.  Our mission is to teach, train, and equip these people so that they can be </a:t>
            </a:r>
            <a:r>
              <a:rPr lang="en-US" b="1" dirty="0">
                <a:solidFill>
                  <a:srgbClr val="FFFF00"/>
                </a:solidFill>
              </a:rPr>
              <a:t>transformed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into the mighty men and women of valor in God’s Army (1 Sam. 22:1-2).</a:t>
            </a:r>
          </a:p>
        </p:txBody>
      </p:sp>
    </p:spTree>
    <p:extLst>
      <p:ext uri="{BB962C8B-B14F-4D97-AF65-F5344CB8AC3E}">
        <p14:creationId xmlns:p14="http://schemas.microsoft.com/office/powerpoint/2010/main" val="410014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Transformative Power of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467600" cy="320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Where is God’s transformation when evil or tragedy happens?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652" y="45720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Florida School Shooting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" t="45777" r="39837" b="3852"/>
          <a:stretch/>
        </p:blipFill>
        <p:spPr bwMode="auto">
          <a:xfrm>
            <a:off x="609600" y="2229444"/>
            <a:ext cx="8019704" cy="234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52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Transformative Power of God</a:t>
            </a:r>
          </a:p>
        </p:txBody>
      </p:sp>
      <p:pic>
        <p:nvPicPr>
          <p:cNvPr id="205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38735"/>
            <a:ext cx="7117176" cy="367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5638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5"/>
              </a:rPr>
              <a:t>Interview with Dr. Russell Moore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Transformative Power of God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3048000"/>
            <a:ext cx="7467600" cy="220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What lessons can we learn?</a:t>
            </a:r>
          </a:p>
          <a:p>
            <a:pPr marL="0" indent="0" algn="ctr">
              <a:buNone/>
            </a:pPr>
            <a:endParaRPr lang="en-US" sz="36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Transformative Power of God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467600" cy="1905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36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How does this and other incidents such as this transform me?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Transformative Power of God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467600" cy="1905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36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How </a:t>
            </a:r>
            <a:r>
              <a:rPr lang="en-US" sz="3600" dirty="0" smtClean="0">
                <a:solidFill>
                  <a:srgbClr val="FFFF00"/>
                </a:solidFill>
              </a:rPr>
              <a:t>do we pray?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0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975</TotalTime>
  <Words>128</Words>
  <Application>Microsoft Office PowerPoint</Application>
  <PresentationFormat>On-screen Show (4:3)</PresentationFormat>
  <Paragraphs>29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Technic</vt:lpstr>
      <vt:lpstr>The Transformative Power Of God</vt:lpstr>
      <vt:lpstr>The Transformative Power of God</vt:lpstr>
      <vt:lpstr>The Transformative Power of God</vt:lpstr>
      <vt:lpstr>The Transformative Power of God</vt:lpstr>
      <vt:lpstr>Florida School Shooting</vt:lpstr>
      <vt:lpstr>The Transformative Power of God</vt:lpstr>
      <vt:lpstr>The Transformative Power of God</vt:lpstr>
      <vt:lpstr>The Transformative Power of God</vt:lpstr>
      <vt:lpstr>The Transformative Power of God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Transformative Power of God</dc:title>
  <dc:creator>Windows User</dc:creator>
  <cp:lastModifiedBy>WLACC</cp:lastModifiedBy>
  <cp:revision>78</cp:revision>
  <dcterms:created xsi:type="dcterms:W3CDTF">2018-01-01T05:45:50Z</dcterms:created>
  <dcterms:modified xsi:type="dcterms:W3CDTF">2018-02-18T16:12:39Z</dcterms:modified>
</cp:coreProperties>
</file>