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8" r:id="rId3"/>
    <p:sldId id="262" r:id="rId4"/>
    <p:sldId id="291" r:id="rId5"/>
    <p:sldId id="289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8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59" autoAdjust="0"/>
    <p:restoredTop sz="86477" autoAdjust="0"/>
  </p:normalViewPr>
  <p:slideViewPr>
    <p:cSldViewPr>
      <p:cViewPr>
        <p:scale>
          <a:sx n="75" d="100"/>
          <a:sy n="75" d="100"/>
        </p:scale>
        <p:origin x="-2004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269DA-8B83-41F3-94C4-5A985819E2E2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D998C-352E-46D8-B046-A59652A89C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708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4447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63FA77-0C33-4BE6-ACA3-A3A2CB4107EA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6480048" cy="1981200"/>
          </a:xfrm>
        </p:spPr>
        <p:txBody>
          <a:bodyPr>
            <a:noAutofit/>
          </a:bodyPr>
          <a:lstStyle/>
          <a:p>
            <a:pPr algn="ctr"/>
            <a:r>
              <a:rPr lang="en-US" sz="6000" b="1" cap="none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The Transformative Power</a:t>
            </a:r>
            <a:r>
              <a:rPr lang="en-US" sz="6000" b="1" cap="none" baseline="0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 Of God</a:t>
            </a:r>
            <a:endParaRPr lang="en-US" sz="6000" b="1" cap="none" dirty="0">
              <a:gradFill>
                <a:gsLst>
                  <a:gs pos="0">
                    <a:srgbClr val="D9E8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95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Transformative Power of God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9080" y="1752600"/>
            <a:ext cx="8662963" cy="3733800"/>
            <a:chOff x="259080" y="1752600"/>
            <a:chExt cx="8662963" cy="3733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3603" t="24032" r="14477" b="20833"/>
            <a:stretch/>
          </p:blipFill>
          <p:spPr bwMode="auto">
            <a:xfrm>
              <a:off x="259080" y="1752600"/>
              <a:ext cx="8662963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086600" y="1905000"/>
              <a:ext cx="14478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8600" y="6019800"/>
            <a:ext cx="8662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 People into God’s Mighty Army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762000" y="2202180"/>
            <a:ext cx="2971800" cy="388620"/>
          </a:xfrm>
          <a:prstGeom prst="wedgeRoundRectCallout">
            <a:avLst>
              <a:gd name="adj1" fmla="val 22261"/>
              <a:gd name="adj2" fmla="val 772864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 rot="10800000">
            <a:off x="761998" y="6073140"/>
            <a:ext cx="7620001" cy="469880"/>
          </a:xfrm>
          <a:prstGeom prst="wedgeRoundRectCallout">
            <a:avLst>
              <a:gd name="adj1" fmla="val 21881"/>
              <a:gd name="adj2" fmla="val 229035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90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at West Los Angeles Christian Center have been called by God to reach the </a:t>
            </a:r>
            <a:r>
              <a:rPr lang="en-US" b="1" dirty="0">
                <a:solidFill>
                  <a:srgbClr val="FFFF00"/>
                </a:solidFill>
              </a:rPr>
              <a:t>3-D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People</a:t>
            </a:r>
            <a:r>
              <a:rPr lang="en-US" dirty="0"/>
              <a:t>–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iscouraged,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estitute, and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ysfunctional of the West Side of Los Angeles.  Our mission is to teach, train, and equip these people so that they can be </a:t>
            </a:r>
            <a:r>
              <a:rPr lang="en-US" b="1" dirty="0">
                <a:solidFill>
                  <a:srgbClr val="FFFF00"/>
                </a:solidFill>
              </a:rPr>
              <a:t>transformed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into the mighty men and women of valor in God’s Army (1 Sam. 22:1-2).</a:t>
            </a:r>
          </a:p>
        </p:txBody>
      </p:sp>
    </p:spTree>
    <p:extLst>
      <p:ext uri="{BB962C8B-B14F-4D97-AF65-F5344CB8AC3E}">
        <p14:creationId xmlns:p14="http://schemas.microsoft.com/office/powerpoint/2010/main" xmlns="" val="41001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Abraham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Abraham’s </a:t>
            </a:r>
            <a:r>
              <a:rPr lang="en-US" sz="2800" b="1" i="1" dirty="0" smtClean="0"/>
              <a:t>3-D Flaws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didn’t trust </a:t>
            </a:r>
            <a:r>
              <a:rPr lang="en-US" sz="2800" b="1" i="1" dirty="0" smtClean="0"/>
              <a:t>God (Gen. 17:17-18)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questioned </a:t>
            </a:r>
            <a:r>
              <a:rPr lang="en-US" sz="2800" b="1" i="1" dirty="0" smtClean="0"/>
              <a:t>God and tried to cut deals with Him (Gen. 18: 22-33)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lied to get out of situations (Gen. 20:1-2, 12)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didn’t protect his </a:t>
            </a:r>
            <a:r>
              <a:rPr lang="en-US" sz="2800" b="1" i="1" dirty="0" smtClean="0"/>
              <a:t>wife  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</a:t>
            </a:r>
            <a:r>
              <a:rPr lang="en-US" sz="2800" b="1" i="1" dirty="0" smtClean="0"/>
              <a:t>deceived </a:t>
            </a:r>
            <a:r>
              <a:rPr lang="en-US" sz="2800" b="1" i="1" dirty="0" smtClean="0"/>
              <a:t>others (Gen. 21:22-23)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took advantage of others (Gen. 21:24-26)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His family members followed his footsteps</a:t>
            </a: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Abraham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95021"/>
            <a:ext cx="853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Abraham’s </a:t>
            </a:r>
            <a:r>
              <a:rPr lang="en-US" sz="2800" b="1" i="1" dirty="0" smtClean="0"/>
              <a:t>Transformation (Heb. 11)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</a:t>
            </a:r>
            <a:r>
              <a:rPr lang="en-US" sz="2800" b="1" i="1" dirty="0" smtClean="0"/>
              <a:t>obeyed and </a:t>
            </a:r>
            <a:r>
              <a:rPr lang="en-US" sz="2800" b="1" i="1" dirty="0" smtClean="0"/>
              <a:t>went (v. 8)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made his home in the promised </a:t>
            </a:r>
            <a:r>
              <a:rPr lang="en-US" sz="2800" b="1" i="1" dirty="0" smtClean="0"/>
              <a:t>land (v. 9)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became father to descendants as numerous as the stars in the sky and as countless as the sand on the seashore (v. 12)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W</a:t>
            </a:r>
            <a:r>
              <a:rPr lang="en-US" sz="2800" b="1" i="1" dirty="0" smtClean="0"/>
              <a:t>hen </a:t>
            </a:r>
            <a:r>
              <a:rPr lang="en-US" sz="2800" b="1" i="1" dirty="0" smtClean="0"/>
              <a:t>God tested him, </a:t>
            </a:r>
            <a:r>
              <a:rPr lang="en-US" sz="2800" b="1" i="1" dirty="0" smtClean="0"/>
              <a:t>he offered </a:t>
            </a:r>
            <a:r>
              <a:rPr lang="en-US" sz="2800" b="1" i="1" dirty="0" smtClean="0"/>
              <a:t>Isaac as a sacrifice (v. </a:t>
            </a:r>
            <a:r>
              <a:rPr lang="en-US" sz="2800" b="1" i="1" dirty="0" smtClean="0"/>
              <a:t>17)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embraced the promises </a:t>
            </a:r>
            <a:r>
              <a:rPr lang="en-US" sz="2800" b="1" i="1" dirty="0" smtClean="0"/>
              <a:t>(v. 17)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reasoned that God could even raise the dead (v. 19)</a:t>
            </a:r>
          </a:p>
        </p:txBody>
      </p:sp>
    </p:spTree>
    <p:extLst>
      <p:ext uri="{BB962C8B-B14F-4D97-AF65-F5344CB8AC3E}">
        <p14:creationId xmlns:p14="http://schemas.microsoft.com/office/powerpoint/2010/main" xmlns="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Abraham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How can I relate to Abraham?</a:t>
            </a:r>
          </a:p>
          <a:p>
            <a:endParaRPr lang="en-US" sz="2800" b="1" i="1" dirty="0" smtClean="0"/>
          </a:p>
          <a:p>
            <a:r>
              <a:rPr lang="en-US" sz="2800" b="1" i="1" dirty="0" smtClean="0"/>
              <a:t>His Flaws?</a:t>
            </a:r>
          </a:p>
          <a:p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His Transformation?</a:t>
            </a:r>
          </a:p>
          <a:p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What is God calling me to do similar to Abraham?</a:t>
            </a: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957</TotalTime>
  <Words>260</Words>
  <Application>Microsoft Office PowerPoint</Application>
  <PresentationFormat>On-screen Show (4:3)</PresentationFormat>
  <Paragraphs>34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Technic</vt:lpstr>
      <vt:lpstr>The Transformative Power Of God</vt:lpstr>
      <vt:lpstr>The Transformative Power of God</vt:lpstr>
      <vt:lpstr>The Transformative Power of God</vt:lpstr>
      <vt:lpstr>The Transformative Power of God in Abraham</vt:lpstr>
      <vt:lpstr>The Transformative Power of God in Abraham</vt:lpstr>
      <vt:lpstr>The Transformative Power of God in Abraham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Transformative Power of God</dc:title>
  <dc:creator>Windows User</dc:creator>
  <cp:lastModifiedBy>Admin</cp:lastModifiedBy>
  <cp:revision>72</cp:revision>
  <dcterms:created xsi:type="dcterms:W3CDTF">2018-01-01T05:45:50Z</dcterms:created>
  <dcterms:modified xsi:type="dcterms:W3CDTF">2018-02-11T16:37:57Z</dcterms:modified>
</cp:coreProperties>
</file>