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68" r:id="rId3"/>
    <p:sldId id="262" r:id="rId4"/>
    <p:sldId id="257" r:id="rId5"/>
    <p:sldId id="276" r:id="rId6"/>
    <p:sldId id="277" r:id="rId7"/>
    <p:sldId id="278" r:id="rId8"/>
    <p:sldId id="269" r:id="rId9"/>
    <p:sldId id="280" r:id="rId10"/>
    <p:sldId id="288" r:id="rId11"/>
    <p:sldId id="281" r:id="rId12"/>
    <p:sldId id="282" r:id="rId13"/>
    <p:sldId id="283" r:id="rId14"/>
    <p:sldId id="284" r:id="rId15"/>
    <p:sldId id="285" r:id="rId16"/>
    <p:sldId id="286" r:id="rId17"/>
    <p:sldId id="28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477" autoAdjust="0"/>
  </p:normalViewPr>
  <p:slideViewPr>
    <p:cSldViewPr>
      <p:cViewPr varScale="1">
        <p:scale>
          <a:sx n="63" d="100"/>
          <a:sy n="63" d="100"/>
        </p:scale>
        <p:origin x="-13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0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269DA-8B83-41F3-94C4-5A985819E2E2}" type="datetimeFigureOut">
              <a:rPr lang="en-US" smtClean="0"/>
              <a:pPr/>
              <a:t>2/10/2018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D998C-352E-46D8-B046-A59652A89C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82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D998C-352E-46D8-B046-A59652A89CA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47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2/10/2018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2/10/2018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D63FA77-0C33-4BE6-ACA3-A3A2CB4107EA}" type="datetimeFigureOut">
              <a:rPr lang="en-US" smtClean="0"/>
              <a:pPr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D63FA77-0C33-4BE6-ACA3-A3A2CB4107EA}" type="datetimeFigureOut">
              <a:rPr lang="en-US" smtClean="0"/>
              <a:pPr/>
              <a:t>2/10/2018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1%20Corinthians+15&amp;version=NIV#fen-NIV-28764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286000"/>
            <a:ext cx="6480048" cy="1981200"/>
          </a:xfrm>
        </p:spPr>
        <p:txBody>
          <a:bodyPr>
            <a:noAutofit/>
          </a:bodyPr>
          <a:lstStyle/>
          <a:p>
            <a:pPr algn="ctr"/>
            <a:r>
              <a:rPr lang="en-US" sz="6000" b="1" cap="none" dirty="0">
                <a:gradFill>
                  <a:gsLst>
                    <a:gs pos="0">
                      <a:srgbClr val="D9E8FF"/>
                    </a:gs>
                    <a:gs pos="39999">
                      <a:srgbClr val="85C2FF"/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5400000" scaled="0"/>
                </a:gradFill>
              </a:rPr>
              <a:t>The Transformative Power</a:t>
            </a:r>
            <a:r>
              <a:rPr lang="en-US" sz="6000" b="1" cap="none" baseline="0" dirty="0">
                <a:gradFill>
                  <a:gsLst>
                    <a:gs pos="0">
                      <a:srgbClr val="D9E8FF"/>
                    </a:gs>
                    <a:gs pos="39999">
                      <a:srgbClr val="85C2FF"/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5400000" scaled="0"/>
                </a:gradFill>
              </a:rPr>
              <a:t> Of God</a:t>
            </a:r>
            <a:endParaRPr lang="en-US" sz="6000" b="1" cap="none" dirty="0">
              <a:gradFill>
                <a:gsLst>
                  <a:gs pos="0">
                    <a:srgbClr val="D9E8FF"/>
                  </a:gs>
                  <a:gs pos="39999">
                    <a:srgbClr val="85C2FF"/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lin ang="5400000" scaled="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2295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Adam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790700"/>
            <a:ext cx="617220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565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Adam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1828800"/>
            <a:ext cx="7543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Adam’s Flaws  (Gen. 3:1-6)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allowed the serpent to talk to his wife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/>
              <a:t>H</a:t>
            </a:r>
            <a:r>
              <a:rPr lang="en-US" sz="2800" b="1" i="1" dirty="0" smtClean="0"/>
              <a:t>e did not protect his wife from harm and deception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did not speak up or do something when he knew that something was wrong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not only saw his wife doing wrong but also willfully and knowingly took part</a:t>
            </a:r>
          </a:p>
        </p:txBody>
      </p:sp>
    </p:spTree>
    <p:extLst>
      <p:ext uri="{BB962C8B-B14F-4D97-AF65-F5344CB8AC3E}">
        <p14:creationId xmlns:p14="http://schemas.microsoft.com/office/powerpoint/2010/main" val="1665989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Adam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2209800"/>
            <a:ext cx="7543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Adam’s Response (Gen. 3:7-13)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They tried to clothe their nakedness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They tried to hide from God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lied to God or gave only part of the truth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blamed his wife instead of taking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181489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Adam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2209800"/>
            <a:ext cx="7543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prstClr val="white"/>
                </a:solidFill>
              </a:rPr>
              <a:t>Adam’s Transformation (Gen. 3:17-24)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prstClr val="white"/>
                </a:solidFill>
              </a:rPr>
              <a:t>God clearly told Adam what he did wrong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prstClr val="white"/>
                </a:solidFill>
              </a:rPr>
              <a:t>God provided consequences for Adam’s choices and actions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prstClr val="white"/>
                </a:solidFill>
              </a:rPr>
              <a:t>God clothe Adam and Eve with animal skins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prstClr val="white"/>
                </a:solidFill>
              </a:rPr>
              <a:t>God made plans for redemption and prevented Adam and Eve from being eternally separated from Him</a:t>
            </a:r>
          </a:p>
        </p:txBody>
      </p:sp>
    </p:spTree>
    <p:extLst>
      <p:ext uri="{BB962C8B-B14F-4D97-AF65-F5344CB8AC3E}">
        <p14:creationId xmlns:p14="http://schemas.microsoft.com/office/powerpoint/2010/main" val="1885188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Adam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2209800"/>
            <a:ext cx="7543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prstClr val="white"/>
                </a:solidFill>
              </a:rPr>
              <a:t>Adam’s Transformation-The Outcome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prstClr val="white"/>
                </a:solidFill>
              </a:rPr>
              <a:t>Adam and Eve were used by God to populate the earth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prstClr val="white"/>
                </a:solidFill>
              </a:rPr>
              <a:t>Adam lived to the age of 930 (Gen. 5:3)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prstClr val="white"/>
                </a:solidFill>
              </a:rPr>
              <a:t>Adam is the first person in the lineage of Jesus (Luke 3:23-38 not Matthew 1)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prstClr val="white"/>
                </a:solidFill>
              </a:rPr>
              <a:t>Adam became the example for us of who we are as men</a:t>
            </a:r>
          </a:p>
        </p:txBody>
      </p:sp>
    </p:spTree>
    <p:extLst>
      <p:ext uri="{BB962C8B-B14F-4D97-AF65-F5344CB8AC3E}">
        <p14:creationId xmlns:p14="http://schemas.microsoft.com/office/powerpoint/2010/main" val="772784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Us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025908"/>
            <a:ext cx="8153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</a:rPr>
              <a:t>1 Cor</a:t>
            </a:r>
            <a:r>
              <a:rPr lang="en-US" sz="2800" b="1" dirty="0">
                <a:solidFill>
                  <a:srgbClr val="FFFF00"/>
                </a:solidFill>
              </a:rPr>
              <a:t>. </a:t>
            </a:r>
            <a:r>
              <a:rPr lang="en-US" sz="2800" b="1" dirty="0" smtClean="0">
                <a:solidFill>
                  <a:srgbClr val="FFFF00"/>
                </a:solidFill>
              </a:rPr>
              <a:t>15:45-48</a:t>
            </a:r>
          </a:p>
          <a:p>
            <a:r>
              <a:rPr lang="en-US" sz="2800" b="1" baseline="30000" dirty="0" smtClean="0"/>
              <a:t>45</a:t>
            </a:r>
            <a:r>
              <a:rPr lang="en-US" sz="2800" b="1" baseline="30000" dirty="0"/>
              <a:t> </a:t>
            </a:r>
            <a:r>
              <a:rPr lang="en-US" sz="2800" b="1" dirty="0"/>
              <a:t>So it is written: “The first man Adam became a living being”</a:t>
            </a:r>
            <a:r>
              <a:rPr lang="en-US" sz="2800" b="1" baseline="30000" dirty="0"/>
              <a:t>[</a:t>
            </a:r>
            <a:r>
              <a:rPr lang="en-US" sz="2800" b="1" baseline="30000" dirty="0">
                <a:hlinkClick r:id="rId2" tooltip="See footnote f"/>
              </a:rPr>
              <a:t>f</a:t>
            </a:r>
            <a:r>
              <a:rPr lang="en-US" sz="2800" b="1" baseline="30000" dirty="0"/>
              <a:t>]</a:t>
            </a:r>
            <a:r>
              <a:rPr lang="en-US" sz="2800" b="1" dirty="0"/>
              <a:t>; the last Adam, a life-giving spirit. </a:t>
            </a:r>
            <a:r>
              <a:rPr lang="en-US" sz="2800" b="1" baseline="30000" dirty="0"/>
              <a:t>46 </a:t>
            </a:r>
            <a:r>
              <a:rPr lang="en-US" sz="2800" b="1" dirty="0"/>
              <a:t>The spiritual did not come first, but the natural, and after that the spiritual. </a:t>
            </a:r>
            <a:r>
              <a:rPr lang="en-US" sz="2800" b="1" baseline="30000" dirty="0"/>
              <a:t>47 </a:t>
            </a:r>
            <a:r>
              <a:rPr lang="en-US" sz="2800" b="1" dirty="0"/>
              <a:t>The first man was of the dust of the earth; the second man is of heaven. </a:t>
            </a:r>
            <a:r>
              <a:rPr lang="en-US" sz="2800" b="1" baseline="30000" dirty="0"/>
              <a:t>48 </a:t>
            </a:r>
            <a:r>
              <a:rPr lang="en-US" sz="2800" b="1" dirty="0"/>
              <a:t>As was the earthly man, so are those who are of the earth; and as is the heavenly man, so also are those who are of heaven. </a:t>
            </a:r>
            <a:endParaRPr lang="en-US" sz="2800" b="1" i="1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88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smtClean="0"/>
              <a:t>in </a:t>
            </a:r>
            <a:r>
              <a:rPr lang="en-US" b="1" smtClean="0">
                <a:solidFill>
                  <a:srgbClr val="FFFF00"/>
                </a:solidFill>
              </a:rPr>
              <a:t>Us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025908"/>
            <a:ext cx="8153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We are being transformed from:</a:t>
            </a:r>
          </a:p>
          <a:p>
            <a:endParaRPr lang="en-US" sz="2800" b="1" dirty="0"/>
          </a:p>
          <a:p>
            <a:r>
              <a:rPr lang="en-US" sz="2800" b="1" dirty="0" smtClean="0"/>
              <a:t>Earthly man		</a:t>
            </a:r>
            <a:r>
              <a:rPr lang="en-US" sz="2800" b="1" dirty="0" smtClean="0">
                <a:sym typeface="Wingdings" panose="05000000000000000000" pitchFamily="2" charset="2"/>
              </a:rPr>
              <a:t> 		Heavenly Man</a:t>
            </a:r>
          </a:p>
          <a:p>
            <a:r>
              <a:rPr lang="en-US" sz="2800" b="1" dirty="0" smtClean="0">
                <a:sym typeface="Wingdings" panose="05000000000000000000" pitchFamily="2" charset="2"/>
              </a:rPr>
              <a:t>Image of man				Image of God</a:t>
            </a:r>
          </a:p>
          <a:p>
            <a:r>
              <a:rPr lang="en-US" sz="2800" b="1" dirty="0" smtClean="0">
                <a:sym typeface="Wingdings" panose="05000000000000000000" pitchFamily="2" charset="2"/>
              </a:rPr>
              <a:t>Adam					Jesus</a:t>
            </a:r>
          </a:p>
          <a:p>
            <a:r>
              <a:rPr lang="en-US" sz="2800" b="1" dirty="0" smtClean="0">
                <a:sym typeface="Wingdings" panose="05000000000000000000" pitchFamily="2" charset="2"/>
              </a:rPr>
              <a:t>Led by feelings				Led by Spirit</a:t>
            </a:r>
          </a:p>
          <a:p>
            <a:r>
              <a:rPr lang="en-US" sz="2800" b="1" dirty="0" smtClean="0">
                <a:sym typeface="Wingdings" panose="05000000000000000000" pitchFamily="2" charset="2"/>
              </a:rPr>
              <a:t>“psyche”			</a:t>
            </a:r>
            <a:r>
              <a:rPr lang="en-US" sz="2800" b="1" dirty="0"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sym typeface="Wingdings" panose="05000000000000000000" pitchFamily="2" charset="2"/>
              </a:rPr>
              <a:t>		“</a:t>
            </a:r>
            <a:r>
              <a:rPr lang="en-US" sz="2800" b="1" dirty="0" err="1" smtClean="0">
                <a:sym typeface="Wingdings" panose="05000000000000000000" pitchFamily="2" charset="2"/>
              </a:rPr>
              <a:t>pneuma</a:t>
            </a:r>
            <a:r>
              <a:rPr lang="en-US" sz="2800" b="1" dirty="0" smtClean="0">
                <a:sym typeface="Wingdings" panose="05000000000000000000" pitchFamily="2" charset="2"/>
              </a:rPr>
              <a:t>”</a:t>
            </a: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789805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Us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025908"/>
            <a:ext cx="8153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Do you believe that God want to </a:t>
            </a:r>
            <a:r>
              <a:rPr lang="en-US" sz="2800" b="1" dirty="0" smtClean="0">
                <a:solidFill>
                  <a:srgbClr val="FFFF00"/>
                </a:solidFill>
              </a:rPr>
              <a:t>transform</a:t>
            </a:r>
            <a:r>
              <a:rPr lang="en-US" sz="2800" b="1" dirty="0" smtClean="0"/>
              <a:t> us?</a:t>
            </a:r>
          </a:p>
          <a:p>
            <a:endParaRPr lang="en-US" sz="2800" b="1" dirty="0"/>
          </a:p>
          <a:p>
            <a:endParaRPr lang="en-US" sz="2800" b="1" dirty="0" smtClean="0"/>
          </a:p>
          <a:p>
            <a:r>
              <a:rPr lang="en-US" sz="2800" b="1" dirty="0" smtClean="0"/>
              <a:t>What does He want to change in us this year?</a:t>
            </a:r>
          </a:p>
          <a:p>
            <a:endParaRPr lang="en-US" sz="2800" b="1" dirty="0" smtClean="0"/>
          </a:p>
          <a:p>
            <a:endParaRPr lang="en-US" sz="2800" b="1" dirty="0" smtClean="0"/>
          </a:p>
          <a:p>
            <a:r>
              <a:rPr lang="en-US" sz="2800" b="1" dirty="0" smtClean="0"/>
              <a:t>How does he want us to cause transformation in others? </a:t>
            </a:r>
          </a:p>
        </p:txBody>
      </p:sp>
    </p:spTree>
    <p:extLst>
      <p:ext uri="{BB962C8B-B14F-4D97-AF65-F5344CB8AC3E}">
        <p14:creationId xmlns:p14="http://schemas.microsoft.com/office/powerpoint/2010/main" val="376590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Transformative Power of God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59080" y="1752600"/>
            <a:ext cx="8662963" cy="3733800"/>
            <a:chOff x="259080" y="1752600"/>
            <a:chExt cx="8662963" cy="37338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03" t="24032" r="14477" b="20833"/>
            <a:stretch/>
          </p:blipFill>
          <p:spPr bwMode="auto">
            <a:xfrm>
              <a:off x="259080" y="1752600"/>
              <a:ext cx="8662963" cy="3733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7086600" y="1905000"/>
              <a:ext cx="1447800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28600" y="6019800"/>
            <a:ext cx="86629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Transforming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3-D People into God’s Mighty Army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762000" y="2202180"/>
            <a:ext cx="2971800" cy="388620"/>
          </a:xfrm>
          <a:prstGeom prst="wedgeRoundRectCallout">
            <a:avLst>
              <a:gd name="adj1" fmla="val 22261"/>
              <a:gd name="adj2" fmla="val 772864"/>
              <a:gd name="adj3" fmla="val 16667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ular Callout 9"/>
          <p:cNvSpPr/>
          <p:nvPr/>
        </p:nvSpPr>
        <p:spPr>
          <a:xfrm rot="10800000">
            <a:off x="761998" y="6073140"/>
            <a:ext cx="7620001" cy="469880"/>
          </a:xfrm>
          <a:prstGeom prst="wedgeRoundRectCallout">
            <a:avLst>
              <a:gd name="adj1" fmla="val 21881"/>
              <a:gd name="adj2" fmla="val 229035"/>
              <a:gd name="adj3" fmla="val 16667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4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Transformative Power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467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 at West Los Angeles Christian Center have been called by God to reach the </a:t>
            </a:r>
            <a:r>
              <a:rPr lang="en-US" b="1" dirty="0">
                <a:solidFill>
                  <a:srgbClr val="FFFF00"/>
                </a:solidFill>
              </a:rPr>
              <a:t>3-D</a:t>
            </a:r>
            <a:r>
              <a:rPr lang="en-US" b="1" dirty="0"/>
              <a:t> </a:t>
            </a:r>
            <a:r>
              <a:rPr lang="en-US" b="1" dirty="0">
                <a:solidFill>
                  <a:srgbClr val="FFFF00"/>
                </a:solidFill>
              </a:rPr>
              <a:t>People</a:t>
            </a:r>
            <a:r>
              <a:rPr lang="en-US" dirty="0"/>
              <a:t>–</a:t>
            </a:r>
            <a:r>
              <a:rPr lang="en-US" b="1" dirty="0">
                <a:solidFill>
                  <a:srgbClr val="FFFF00"/>
                </a:solidFill>
              </a:rPr>
              <a:t>D</a:t>
            </a:r>
            <a:r>
              <a:rPr lang="en-US" dirty="0"/>
              <a:t>iscouraged, </a:t>
            </a:r>
            <a:r>
              <a:rPr lang="en-US" b="1" dirty="0">
                <a:solidFill>
                  <a:srgbClr val="FFFF00"/>
                </a:solidFill>
              </a:rPr>
              <a:t>D</a:t>
            </a:r>
            <a:r>
              <a:rPr lang="en-US" dirty="0"/>
              <a:t>estitute, and </a:t>
            </a:r>
            <a:r>
              <a:rPr lang="en-US" b="1" dirty="0">
                <a:solidFill>
                  <a:srgbClr val="FFFF00"/>
                </a:solidFill>
              </a:rPr>
              <a:t>D</a:t>
            </a:r>
            <a:r>
              <a:rPr lang="en-US" dirty="0"/>
              <a:t>ysfunctional of the West Side of Los Angeles.  Our mission is to teach, train, and equip these people so that they can be </a:t>
            </a:r>
            <a:r>
              <a:rPr lang="en-US" b="1" dirty="0">
                <a:solidFill>
                  <a:srgbClr val="FFFF00"/>
                </a:solidFill>
              </a:rPr>
              <a:t>transformed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into the mighty men and women of valor in God’s Army (1 Sam. 22:1-2).</a:t>
            </a:r>
          </a:p>
        </p:txBody>
      </p:sp>
    </p:spTree>
    <p:extLst>
      <p:ext uri="{BB962C8B-B14F-4D97-AF65-F5344CB8AC3E}">
        <p14:creationId xmlns:p14="http://schemas.microsoft.com/office/powerpoint/2010/main" val="410014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Transform-v.</a:t>
            </a:r>
          </a:p>
          <a:p>
            <a:pPr marL="514350" indent="-514350">
              <a:buAutoNum type="arabicPeriod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change in form, appearance, or structure;  metamorphose.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change in condition, nature, or 	character; convert.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change into another substance; 	transmute. </a:t>
            </a:r>
          </a:p>
        </p:txBody>
      </p:sp>
    </p:spTree>
    <p:extLst>
      <p:ext uri="{BB962C8B-B14F-4D97-AF65-F5344CB8AC3E}">
        <p14:creationId xmlns:p14="http://schemas.microsoft.com/office/powerpoint/2010/main" val="259082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Transformative Power of God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24000"/>
            <a:ext cx="8153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1 Cor. </a:t>
            </a:r>
            <a:r>
              <a:rPr lang="en-US" sz="2800" b="1" dirty="0" smtClean="0">
                <a:solidFill>
                  <a:srgbClr val="FFFF00"/>
                </a:solidFill>
              </a:rPr>
              <a:t>1:26-29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baseline="30000" dirty="0" smtClean="0"/>
              <a:t>26 </a:t>
            </a:r>
            <a:r>
              <a:rPr lang="en-US" sz="2800" dirty="0" smtClean="0"/>
              <a:t>Brothers and sisters, think of what you were when you were called. Not many of you were wise by human standards; not many were influential; not many were of noble birth. </a:t>
            </a:r>
            <a:r>
              <a:rPr lang="en-US" sz="2800" baseline="30000" dirty="0" smtClean="0"/>
              <a:t>27 </a:t>
            </a:r>
            <a:r>
              <a:rPr lang="en-US" sz="2800" dirty="0" smtClean="0"/>
              <a:t>But God chose the foolish things of the world to shame the wise; God chose the weak things of the world to shame the strong. </a:t>
            </a:r>
            <a:r>
              <a:rPr lang="en-US" sz="2800" baseline="30000" dirty="0" smtClean="0"/>
              <a:t>28 </a:t>
            </a:r>
            <a:r>
              <a:rPr lang="en-US" sz="2800" dirty="0" smtClean="0"/>
              <a:t>God chose the lowly things of this world and the despised things—and the things that are not—to nullify the things that are, </a:t>
            </a:r>
            <a:r>
              <a:rPr lang="en-US" sz="2800" baseline="30000" dirty="0" smtClean="0"/>
              <a:t>29 </a:t>
            </a:r>
            <a:r>
              <a:rPr lang="en-US" sz="2800" dirty="0" smtClean="0"/>
              <a:t>so that no one may boast before him.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4210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Transformative Power of God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24000"/>
            <a:ext cx="8153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1 Cor. </a:t>
            </a:r>
            <a:r>
              <a:rPr lang="en-US" sz="2800" b="1" dirty="0" smtClean="0">
                <a:solidFill>
                  <a:srgbClr val="FFFF00"/>
                </a:solidFill>
              </a:rPr>
              <a:t>1:30-31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baseline="30000" dirty="0" smtClean="0"/>
              <a:t>30 </a:t>
            </a:r>
            <a:r>
              <a:rPr lang="en-US" sz="2800" dirty="0" smtClean="0"/>
              <a:t>It is because of him that you are in Christ Jesus, who has become for us wisdom from God—that is, our righteousness, holiness and redemption. </a:t>
            </a:r>
            <a:r>
              <a:rPr lang="en-US" sz="2800" baseline="30000" dirty="0" smtClean="0"/>
              <a:t>31 </a:t>
            </a:r>
            <a:r>
              <a:rPr lang="en-US" sz="2800" dirty="0" smtClean="0"/>
              <a:t>Therefore, as it is written: “</a:t>
            </a:r>
            <a:r>
              <a:rPr lang="en-US" sz="2800" b="1" dirty="0" smtClean="0">
                <a:solidFill>
                  <a:srgbClr val="FFFF00"/>
                </a:solidFill>
              </a:rPr>
              <a:t>Let the one who boasts boast in the Lord</a:t>
            </a:r>
            <a:r>
              <a:rPr lang="en-US" sz="2800" dirty="0" smtClean="0"/>
              <a:t>.”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4210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Transformative Power of God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24000"/>
            <a:ext cx="8153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</a:rPr>
              <a:t>2 </a:t>
            </a:r>
            <a:r>
              <a:rPr lang="en-US" sz="2800" b="1" dirty="0">
                <a:solidFill>
                  <a:srgbClr val="FFFF00"/>
                </a:solidFill>
              </a:rPr>
              <a:t>Cor. </a:t>
            </a:r>
            <a:r>
              <a:rPr lang="en-US" sz="2800" b="1" dirty="0" smtClean="0">
                <a:solidFill>
                  <a:srgbClr val="FFFF00"/>
                </a:solidFill>
              </a:rPr>
              <a:t>12:9-10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baseline="30000" dirty="0" smtClean="0"/>
              <a:t>9 </a:t>
            </a:r>
            <a:r>
              <a:rPr lang="en-US" sz="2800" dirty="0" smtClean="0"/>
              <a:t>But he said to me, “My grace is sufficient for you, for my power is made perfect in weakness.” Therefore </a:t>
            </a:r>
            <a:r>
              <a:rPr lang="en-US" sz="2800" b="1" dirty="0" smtClean="0">
                <a:solidFill>
                  <a:srgbClr val="FFFF00"/>
                </a:solidFill>
              </a:rPr>
              <a:t>I will boast all the more gladly about my weaknesses, so that Christ’s power may rest on me. </a:t>
            </a:r>
            <a:r>
              <a:rPr lang="en-US" sz="2800" baseline="30000" dirty="0" smtClean="0"/>
              <a:t>10 </a:t>
            </a:r>
            <a:r>
              <a:rPr lang="en-US" sz="2800" dirty="0" smtClean="0"/>
              <a:t>That is why, for Christ’s sake, I delight in weaknesses, in insults, in hardships, in persecutions, in difficulties. For when I am weak, then I am strong.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4210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Transformative Power of God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2209800"/>
            <a:ext cx="7543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“</a:t>
            </a:r>
            <a:r>
              <a:rPr lang="en-US" sz="2800" b="1" i="1" dirty="0" smtClean="0">
                <a:solidFill>
                  <a:srgbClr val="FFFF00"/>
                </a:solidFill>
              </a:rPr>
              <a:t>Everyone that God used significantly </a:t>
            </a:r>
            <a:r>
              <a:rPr lang="en-US" sz="2800" b="1" i="1" dirty="0" smtClean="0"/>
              <a:t>there was a common denominator and it wasn’t their training or personality, it was that little phrase ‘“</a:t>
            </a:r>
            <a:r>
              <a:rPr lang="en-US" sz="2800" b="1" i="1" dirty="0" smtClean="0">
                <a:solidFill>
                  <a:srgbClr val="FFFF00"/>
                </a:solidFill>
              </a:rPr>
              <a:t>God was with him</a:t>
            </a:r>
            <a:r>
              <a:rPr lang="en-US" sz="2800" b="1" i="1" dirty="0" smtClean="0"/>
              <a:t>.”</a:t>
            </a:r>
          </a:p>
          <a:p>
            <a:endParaRPr lang="en-US" sz="2800" b="1" i="1" dirty="0" smtClean="0"/>
          </a:p>
          <a:p>
            <a:r>
              <a:rPr lang="en-US" sz="2800" b="1" i="1" dirty="0" smtClean="0"/>
              <a:t>-Daniel Henderson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7862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Adam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2209800"/>
            <a:ext cx="7543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Adam’s  (Gen. 1 and 2)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First man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Ruler over all creatures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Created in God’s Image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Formed out of dust and given life by God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Placed in Garden of Eden to take care of it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Given authority to name all of the animals</a:t>
            </a:r>
          </a:p>
        </p:txBody>
      </p:sp>
    </p:spTree>
    <p:extLst>
      <p:ext uri="{BB962C8B-B14F-4D97-AF65-F5344CB8AC3E}">
        <p14:creationId xmlns:p14="http://schemas.microsoft.com/office/powerpoint/2010/main" val="357862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717</TotalTime>
  <Words>476</Words>
  <Application>Microsoft Office PowerPoint</Application>
  <PresentationFormat>On-screen Show (4:3)</PresentationFormat>
  <Paragraphs>73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Technic</vt:lpstr>
      <vt:lpstr>The Transformative Power Of God</vt:lpstr>
      <vt:lpstr>The Transformative Power of God</vt:lpstr>
      <vt:lpstr>The Transformative Power of God</vt:lpstr>
      <vt:lpstr>The Transformative Power of God</vt:lpstr>
      <vt:lpstr>The Transformative Power of God</vt:lpstr>
      <vt:lpstr>The Transformative Power of God</vt:lpstr>
      <vt:lpstr>The Transformative Power of God</vt:lpstr>
      <vt:lpstr>The Transformative Power of God</vt:lpstr>
      <vt:lpstr>The Transformative Power of God in Adam</vt:lpstr>
      <vt:lpstr>The Transformative Power of God in Adam</vt:lpstr>
      <vt:lpstr>The Transformative Power of God in Adam</vt:lpstr>
      <vt:lpstr>The Transformative Power of God in Adam</vt:lpstr>
      <vt:lpstr>The Transformative Power of God in Adam</vt:lpstr>
      <vt:lpstr>The Transformative Power of God in Adam</vt:lpstr>
      <vt:lpstr>The Transformative Power of God in Us</vt:lpstr>
      <vt:lpstr>The Transformative Power of God in Us</vt:lpstr>
      <vt:lpstr>The Transformative Power of God in 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Transformative Power of God</dc:title>
  <dc:creator>Windows User</dc:creator>
  <cp:lastModifiedBy>Windows User</cp:lastModifiedBy>
  <cp:revision>46</cp:revision>
  <dcterms:created xsi:type="dcterms:W3CDTF">2018-01-01T05:45:50Z</dcterms:created>
  <dcterms:modified xsi:type="dcterms:W3CDTF">2018-02-11T08:07:27Z</dcterms:modified>
</cp:coreProperties>
</file>