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268" r:id="rId4"/>
    <p:sldId id="262" r:id="rId5"/>
    <p:sldId id="257" r:id="rId6"/>
    <p:sldId id="264" r:id="rId7"/>
    <p:sldId id="259" r:id="rId8"/>
    <p:sldId id="265" r:id="rId9"/>
    <p:sldId id="263" r:id="rId10"/>
    <p:sldId id="276" r:id="rId11"/>
    <p:sldId id="267" r:id="rId12"/>
    <p:sldId id="27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69DA-8B83-41F3-94C4-5A985819E2E2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998C-352E-46D8-B046-A59652A89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63FA77-0C33-4BE6-ACA3-A3A2CB4107EA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fdoeuh248" TargetMode="External"/><Relationship Id="rId2" Type="http://schemas.openxmlformats.org/officeDocument/2006/relationships/hyperlink" Target="https://youtu.be/4LaAz6XXy6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6480048" cy="1981200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The Transformative Power</a:t>
            </a:r>
            <a:r>
              <a:rPr lang="en-US" sz="6000" b="1" cap="none" baseline="0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 Of God</a:t>
            </a:r>
            <a:endParaRPr lang="en-US" sz="6000" b="1" cap="none" dirty="0">
              <a:gradFill>
                <a:gsLst>
                  <a:gs pos="0">
                    <a:srgbClr val="D9E8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 Cor. </a:t>
            </a:r>
            <a:r>
              <a:rPr lang="en-US" sz="2800" b="1" dirty="0" smtClean="0">
                <a:solidFill>
                  <a:srgbClr val="FFFF00"/>
                </a:solidFill>
              </a:rPr>
              <a:t>1:26-29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aseline="30000" dirty="0" smtClean="0"/>
              <a:t>26 </a:t>
            </a:r>
            <a:r>
              <a:rPr lang="en-US" sz="2800" dirty="0" smtClean="0"/>
              <a:t>Brothers and sisters, think of what you were when you were called. Not many of you were wise by human standards; not many were influential; not many were of noble birth. </a:t>
            </a:r>
            <a:r>
              <a:rPr lang="en-US" sz="2800" baseline="30000" dirty="0" smtClean="0"/>
              <a:t>27 </a:t>
            </a:r>
            <a:r>
              <a:rPr lang="en-US" sz="2800" dirty="0" smtClean="0"/>
              <a:t>But God chose the foolish things of the world to shame the wise; God chose the weak things of the world to shame the strong. </a:t>
            </a:r>
            <a:r>
              <a:rPr lang="en-US" sz="2800" baseline="30000" dirty="0" smtClean="0"/>
              <a:t>28 </a:t>
            </a:r>
            <a:r>
              <a:rPr lang="en-US" sz="2800" dirty="0" smtClean="0"/>
              <a:t>God chose the lowly things of this world and the despised things—and the things that are not—to nullify the things that are, </a:t>
            </a:r>
            <a:r>
              <a:rPr lang="en-US" sz="2800" baseline="30000" dirty="0" smtClean="0"/>
              <a:t>29 </a:t>
            </a:r>
            <a:r>
              <a:rPr lang="en-US" sz="2800" dirty="0" smtClean="0"/>
              <a:t>so that no one may boast before him.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10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r="13106"/>
          <a:stretch/>
        </p:blipFill>
        <p:spPr bwMode="auto">
          <a:xfrm>
            <a:off x="1752600" y="2057400"/>
            <a:ext cx="5638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219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Unleash the Superhero in You</a:t>
            </a:r>
          </a:p>
        </p:txBody>
      </p:sp>
    </p:spTree>
    <p:extLst>
      <p:ext uri="{BB962C8B-B14F-4D97-AF65-F5344CB8AC3E}">
        <p14:creationId xmlns:p14="http://schemas.microsoft.com/office/powerpoint/2010/main" val="38113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219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Christian Super Heroes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52600" y="4919008"/>
            <a:ext cx="55713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Dr. Martin Luther King</a:t>
            </a:r>
            <a:endParaRPr lang="en-US" sz="40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Billy Graham</a:t>
            </a:r>
            <a:endParaRPr lang="en-US" sz="40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Martin Luther King Jr.’s Death Was ‘one of the greatest shocks’ of Billy Graham’s 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905000"/>
            <a:ext cx="5724525" cy="3024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3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/>
          <a:stretch>
            <a:fillRect/>
          </a:stretch>
        </p:blipFill>
        <p:spPr>
          <a:xfrm>
            <a:off x="685800" y="2209800"/>
            <a:ext cx="78322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“</a:t>
            </a:r>
            <a:r>
              <a:rPr lang="en-US" sz="2800" b="1" i="1" dirty="0" smtClean="0">
                <a:solidFill>
                  <a:srgbClr val="FFFF00"/>
                </a:solidFill>
              </a:rPr>
              <a:t>Everyone that God used significantly </a:t>
            </a:r>
            <a:r>
              <a:rPr lang="en-US" sz="2800" b="1" i="1" dirty="0" smtClean="0"/>
              <a:t>there was a common denominator and it wasn’t their training or personality, it was that little phrase ‘“</a:t>
            </a:r>
            <a:r>
              <a:rPr lang="en-US" sz="2800" b="1" i="1" dirty="0" smtClean="0">
                <a:solidFill>
                  <a:srgbClr val="FFFF00"/>
                </a:solidFill>
              </a:rPr>
              <a:t>God was with him</a:t>
            </a:r>
            <a:r>
              <a:rPr lang="en-US" sz="2800" b="1" i="1" dirty="0" smtClean="0"/>
              <a:t>.”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-Daniel Henderson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86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Transformative Power of God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21249" r="14355" b="20975"/>
          <a:stretch/>
        </p:blipFill>
        <p:spPr bwMode="auto">
          <a:xfrm>
            <a:off x="381000" y="1828800"/>
            <a:ext cx="84517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4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Transformative Power of God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080" y="1752600"/>
            <a:ext cx="8662963" cy="3733800"/>
            <a:chOff x="259080" y="1752600"/>
            <a:chExt cx="8662963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24032" r="14477" b="20833"/>
            <a:stretch/>
          </p:blipFill>
          <p:spPr bwMode="auto">
            <a:xfrm>
              <a:off x="259080" y="1752600"/>
              <a:ext cx="8662963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86600" y="19050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6019800"/>
            <a:ext cx="866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 People into God’s Mighty Army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2000" y="2202180"/>
            <a:ext cx="2971800" cy="388620"/>
          </a:xfrm>
          <a:prstGeom prst="wedgeRoundRectCallout">
            <a:avLst>
              <a:gd name="adj1" fmla="val 22261"/>
              <a:gd name="adj2" fmla="val 772864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761998" y="6073140"/>
            <a:ext cx="7620001" cy="469880"/>
          </a:xfrm>
          <a:prstGeom prst="wedgeRoundRectCallout">
            <a:avLst>
              <a:gd name="adj1" fmla="val 21881"/>
              <a:gd name="adj2" fmla="val 229035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at West Los Angeles Christian Center have been called by God to reach the </a:t>
            </a:r>
            <a:r>
              <a:rPr lang="en-US" b="1" dirty="0">
                <a:solidFill>
                  <a:srgbClr val="FFFF00"/>
                </a:solidFill>
              </a:rPr>
              <a:t>3-D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People</a:t>
            </a:r>
            <a:r>
              <a:rPr lang="en-US" dirty="0"/>
              <a:t>–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iscouraged,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estitute, and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ysfunctional of the West Side of Los Angeles.  Our mission is to teach, train, and equip these people so that they can be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into the mighty men and women of valor in God’s Army (1 Sam. 22:1-2).</a:t>
            </a:r>
          </a:p>
        </p:txBody>
      </p:sp>
    </p:spTree>
    <p:extLst>
      <p:ext uri="{BB962C8B-B14F-4D97-AF65-F5344CB8AC3E}">
        <p14:creationId xmlns:p14="http://schemas.microsoft.com/office/powerpoint/2010/main" val="410014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Transform-v.</a:t>
            </a:r>
          </a:p>
          <a:p>
            <a:pPr marL="514350" indent="-514350"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in form, appearance, or structure;  metamorphose.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in condition, nature, or 	character; convert.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into another substance; 	transmute. </a:t>
            </a:r>
          </a:p>
        </p:txBody>
      </p:sp>
    </p:spTree>
    <p:extLst>
      <p:ext uri="{BB962C8B-B14F-4D97-AF65-F5344CB8AC3E}">
        <p14:creationId xmlns:p14="http://schemas.microsoft.com/office/powerpoint/2010/main" val="25908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Transformative-adj.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a marked change in someone or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a major change to something or someone, especially in a way that makes it or them better</a:t>
            </a:r>
          </a:p>
        </p:txBody>
      </p:sp>
    </p:spTree>
    <p:extLst>
      <p:ext uri="{BB962C8B-B14F-4D97-AF65-F5344CB8AC3E}">
        <p14:creationId xmlns:p14="http://schemas.microsoft.com/office/powerpoint/2010/main" val="4995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Synonyms</a:t>
            </a:r>
            <a:endParaRPr lang="en-US" dirty="0">
              <a:solidFill>
                <a:srgbClr val="FFFF00"/>
              </a:solidFill>
            </a:endParaRPr>
          </a:p>
          <a:p>
            <a:pPr marL="400050" lvl="1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Born-again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Cathartic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Life-changing 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Metamorphic 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Reframing 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Transformational 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Transmuting</a:t>
            </a:r>
          </a:p>
        </p:txBody>
      </p:sp>
    </p:spTree>
    <p:extLst>
      <p:ext uri="{BB962C8B-B14F-4D97-AF65-F5344CB8AC3E}">
        <p14:creationId xmlns:p14="http://schemas.microsoft.com/office/powerpoint/2010/main" val="38501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Antonyms</a:t>
            </a:r>
          </a:p>
          <a:p>
            <a:pPr marL="400050" lvl="1" indent="0" algn="ctr">
              <a:buNone/>
            </a:pPr>
            <a:endParaRPr lang="en-US" dirty="0"/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 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 </a:t>
            </a:r>
          </a:p>
          <a:p>
            <a:pPr marL="400050" lvl="1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Uneventful</a:t>
            </a:r>
          </a:p>
        </p:txBody>
      </p:sp>
    </p:spTree>
    <p:extLst>
      <p:ext uri="{BB962C8B-B14F-4D97-AF65-F5344CB8AC3E}">
        <p14:creationId xmlns:p14="http://schemas.microsoft.com/office/powerpoint/2010/main" val="25506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aseline="30000" dirty="0"/>
              <a:t> </a:t>
            </a:r>
            <a:r>
              <a:rPr lang="en-US" sz="3200" dirty="0"/>
              <a:t>Study </a:t>
            </a:r>
            <a:r>
              <a:rPr lang="en-US" sz="3200" dirty="0" smtClean="0"/>
              <a:t>people in the Bible who </a:t>
            </a:r>
            <a:r>
              <a:rPr lang="en-US" sz="3200" dirty="0"/>
              <a:t>God has </a:t>
            </a:r>
            <a:r>
              <a:rPr lang="en-US" sz="3200" dirty="0" smtClean="0"/>
              <a:t>transformed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Look at ourselves and </a:t>
            </a:r>
            <a:r>
              <a:rPr lang="en-US" sz="3200" dirty="0" smtClean="0"/>
              <a:t>at </a:t>
            </a:r>
            <a:r>
              <a:rPr lang="en-US" sz="3200" dirty="0"/>
              <a:t>how God has and how He </a:t>
            </a:r>
            <a:r>
              <a:rPr lang="en-US" sz="3200" dirty="0" smtClean="0"/>
              <a:t>will transform us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Look at others around us and determine how God wants to use us to help in the transformation of their </a:t>
            </a:r>
            <a:r>
              <a:rPr lang="en-US" sz="3200" dirty="0" smtClean="0"/>
              <a:t>lives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14582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449</TotalTime>
  <Words>226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  <vt:lpstr>The Transformative Power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Transformative Power of God</dc:title>
  <dc:creator>Windows User</dc:creator>
  <cp:lastModifiedBy>Windows User</cp:lastModifiedBy>
  <cp:revision>35</cp:revision>
  <dcterms:created xsi:type="dcterms:W3CDTF">2018-01-01T05:45:50Z</dcterms:created>
  <dcterms:modified xsi:type="dcterms:W3CDTF">2018-01-15T04:07:14Z</dcterms:modified>
</cp:coreProperties>
</file>