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68" r:id="rId3"/>
    <p:sldId id="262" r:id="rId4"/>
    <p:sldId id="302" r:id="rId5"/>
    <p:sldId id="303" r:id="rId6"/>
    <p:sldId id="305" r:id="rId7"/>
    <p:sldId id="306" r:id="rId8"/>
    <p:sldId id="301" r:id="rId9"/>
    <p:sldId id="304" r:id="rId10"/>
    <p:sldId id="290" r:id="rId11"/>
    <p:sldId id="307" r:id="rId12"/>
    <p:sldId id="30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9" autoAdjust="0"/>
    <p:restoredTop sz="86477" autoAdjust="0"/>
  </p:normalViewPr>
  <p:slideViewPr>
    <p:cSldViewPr>
      <p:cViewPr>
        <p:scale>
          <a:sx n="75" d="100"/>
          <a:sy n="75" d="100"/>
        </p:scale>
        <p:origin x="-342" y="4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2269DA-8B83-41F3-94C4-5A985819E2E2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D998C-352E-46D8-B046-A59652A89C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082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D998C-352E-46D8-B046-A59652A89CA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472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D998C-352E-46D8-B046-A59652A89CA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D998C-352E-46D8-B046-A59652A89CA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D998C-352E-46D8-B046-A59652A89CA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D998C-352E-46D8-B046-A59652A89CA3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D63FA77-0C33-4BE6-ACA3-A3A2CB4107EA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D63FA77-0C33-4BE6-ACA3-A3A2CB4107EA}" type="datetimeFigureOut">
              <a:rPr lang="en-US" smtClean="0"/>
              <a:pPr/>
              <a:t>3/18/2018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3VMl-EY2D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2286000"/>
            <a:ext cx="6480048" cy="1981200"/>
          </a:xfrm>
        </p:spPr>
        <p:txBody>
          <a:bodyPr>
            <a:noAutofit/>
          </a:bodyPr>
          <a:lstStyle/>
          <a:p>
            <a:pPr algn="ctr"/>
            <a:r>
              <a:rPr lang="en-US" sz="6000" b="1" cap="none" dirty="0">
                <a:gradFill>
                  <a:gsLst>
                    <a:gs pos="0">
                      <a:srgbClr val="D9E8FF"/>
                    </a:gs>
                    <a:gs pos="39999">
                      <a:srgbClr val="85C2FF"/>
                    </a:gs>
                    <a:gs pos="70000">
                      <a:srgbClr val="C4D6EB"/>
                    </a:gs>
                    <a:gs pos="100000">
                      <a:srgbClr val="FFEBFA"/>
                    </a:gs>
                  </a:gsLst>
                  <a:lin ang="5400000" scaled="0"/>
                </a:gradFill>
              </a:rPr>
              <a:t>The Transformative Power</a:t>
            </a:r>
            <a:r>
              <a:rPr lang="en-US" sz="6000" b="1" cap="none" baseline="0" dirty="0">
                <a:gradFill>
                  <a:gsLst>
                    <a:gs pos="0">
                      <a:srgbClr val="D9E8FF"/>
                    </a:gs>
                    <a:gs pos="39999">
                      <a:srgbClr val="85C2FF"/>
                    </a:gs>
                    <a:gs pos="70000">
                      <a:srgbClr val="C4D6EB"/>
                    </a:gs>
                    <a:gs pos="100000">
                      <a:srgbClr val="FFEBFA"/>
                    </a:gs>
                  </a:gsLst>
                  <a:lin ang="5400000" scaled="0"/>
                </a:gradFill>
              </a:rPr>
              <a:t> Of God</a:t>
            </a:r>
            <a:endParaRPr lang="en-US" sz="6000" b="1" cap="none" dirty="0">
              <a:gradFill>
                <a:gsLst>
                  <a:gs pos="0">
                    <a:srgbClr val="D9E8FF"/>
                  </a:gs>
                  <a:gs pos="39999">
                    <a:srgbClr val="85C2FF"/>
                  </a:gs>
                  <a:gs pos="70000">
                    <a:srgbClr val="C4D6EB"/>
                  </a:gs>
                  <a:gs pos="100000">
                    <a:srgbClr val="FFEBFA"/>
                  </a:gs>
                </a:gsLst>
                <a:lin ang="5400000" scaled="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22957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Jesus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6100" y="209041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solidFill>
                  <a:srgbClr val="FFFF00"/>
                </a:solidFill>
              </a:rPr>
              <a:t>Isaiah 53:1-10</a:t>
            </a:r>
          </a:p>
        </p:txBody>
      </p:sp>
    </p:spTree>
    <p:extLst>
      <p:ext uri="{BB962C8B-B14F-4D97-AF65-F5344CB8AC3E}">
        <p14:creationId xmlns:p14="http://schemas.microsoft.com/office/powerpoint/2010/main" val="144094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Us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6100" y="209041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1 Corinthians 9:19-23</a:t>
            </a:r>
          </a:p>
        </p:txBody>
      </p:sp>
    </p:spTree>
    <p:extLst>
      <p:ext uri="{BB962C8B-B14F-4D97-AF65-F5344CB8AC3E}">
        <p14:creationId xmlns:p14="http://schemas.microsoft.com/office/powerpoint/2010/main" val="292445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Us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721108"/>
            <a:ext cx="8305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solidFill>
                  <a:prstClr val="white"/>
                </a:solidFill>
              </a:rPr>
              <a:t>What did Jesus model for us in terms of transformation?</a:t>
            </a:r>
          </a:p>
          <a:p>
            <a:endParaRPr lang="en-US" sz="2800" b="1" i="1" dirty="0">
              <a:solidFill>
                <a:prstClr val="white"/>
              </a:solidFill>
            </a:endParaRPr>
          </a:p>
          <a:p>
            <a:r>
              <a:rPr lang="en-US" sz="2800" b="1" i="1" dirty="0" smtClean="0">
                <a:solidFill>
                  <a:prstClr val="white"/>
                </a:solidFill>
              </a:rPr>
              <a:t>What is it that we believe that God want to transform us into?</a:t>
            </a:r>
            <a:endParaRPr lang="en-US" sz="2800" b="1" i="1" dirty="0" smtClean="0">
              <a:solidFill>
                <a:prstClr val="white"/>
              </a:solidFill>
            </a:endParaRPr>
          </a:p>
          <a:p>
            <a:endParaRPr lang="en-US" sz="2800" b="1" i="1" dirty="0" smtClean="0">
              <a:solidFill>
                <a:prstClr val="white"/>
              </a:solidFill>
            </a:endParaRPr>
          </a:p>
          <a:p>
            <a:r>
              <a:rPr lang="en-US" sz="2800" b="1" i="1" dirty="0" smtClean="0">
                <a:solidFill>
                  <a:prstClr val="white"/>
                </a:solidFill>
              </a:rPr>
              <a:t>How are we allowing God to do that in our lives?</a:t>
            </a:r>
            <a:endParaRPr lang="en-US" sz="2800" b="1" i="1" dirty="0" smtClean="0">
              <a:solidFill>
                <a:prstClr val="white"/>
              </a:solidFill>
            </a:endParaRPr>
          </a:p>
          <a:p>
            <a:endParaRPr lang="en-US" sz="2800" b="1" i="1" dirty="0" smtClean="0">
              <a:solidFill>
                <a:prstClr val="white"/>
              </a:solidFill>
            </a:endParaRPr>
          </a:p>
          <a:p>
            <a:r>
              <a:rPr lang="en-US" sz="2800" b="1" i="1" dirty="0" smtClean="0">
                <a:solidFill>
                  <a:prstClr val="white"/>
                </a:solidFill>
              </a:rPr>
              <a:t>How will our transformation have an impact on the people around us?</a:t>
            </a:r>
            <a:endParaRPr lang="en-US" sz="2800" b="1" i="1" dirty="0" smtClean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74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Transformative Power of God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59080" y="1752600"/>
            <a:ext cx="8662963" cy="3733800"/>
            <a:chOff x="259080" y="1752600"/>
            <a:chExt cx="8662963" cy="373380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03" t="24032" r="14477" b="20833"/>
            <a:stretch/>
          </p:blipFill>
          <p:spPr bwMode="auto">
            <a:xfrm>
              <a:off x="259080" y="1752600"/>
              <a:ext cx="8662963" cy="3733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7086600" y="1905000"/>
              <a:ext cx="1447800" cy="533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28600" y="6019800"/>
            <a:ext cx="86629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Transforming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3-D People into God’s Mighty Army</a:t>
            </a:r>
          </a:p>
        </p:txBody>
      </p:sp>
      <p:sp>
        <p:nvSpPr>
          <p:cNvPr id="3" name="Rounded Rectangular Callout 2"/>
          <p:cNvSpPr/>
          <p:nvPr/>
        </p:nvSpPr>
        <p:spPr>
          <a:xfrm>
            <a:off x="762000" y="2202180"/>
            <a:ext cx="2971800" cy="388620"/>
          </a:xfrm>
          <a:prstGeom prst="wedgeRoundRectCallout">
            <a:avLst>
              <a:gd name="adj1" fmla="val 22261"/>
              <a:gd name="adj2" fmla="val 772864"/>
              <a:gd name="adj3" fmla="val 16667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ular Callout 9"/>
          <p:cNvSpPr/>
          <p:nvPr/>
        </p:nvSpPr>
        <p:spPr>
          <a:xfrm rot="10800000">
            <a:off x="761998" y="6073140"/>
            <a:ext cx="7620001" cy="469880"/>
          </a:xfrm>
          <a:prstGeom prst="wedgeRoundRectCallout">
            <a:avLst>
              <a:gd name="adj1" fmla="val 21881"/>
              <a:gd name="adj2" fmla="val 229035"/>
              <a:gd name="adj3" fmla="val 16667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04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Transformative Power of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467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We at West Los Angeles Christian Center have been called by God to reach the </a:t>
            </a:r>
            <a:r>
              <a:rPr lang="en-US" b="1" dirty="0">
                <a:solidFill>
                  <a:srgbClr val="FFFF00"/>
                </a:solidFill>
              </a:rPr>
              <a:t>3-D</a:t>
            </a:r>
            <a:r>
              <a:rPr lang="en-US" b="1" dirty="0"/>
              <a:t> </a:t>
            </a:r>
            <a:r>
              <a:rPr lang="en-US" b="1" dirty="0">
                <a:solidFill>
                  <a:srgbClr val="FFFF00"/>
                </a:solidFill>
              </a:rPr>
              <a:t>People</a:t>
            </a:r>
            <a:r>
              <a:rPr lang="en-US" dirty="0"/>
              <a:t>–</a:t>
            </a:r>
            <a:r>
              <a:rPr lang="en-US" b="1" dirty="0">
                <a:solidFill>
                  <a:srgbClr val="FFFF00"/>
                </a:solidFill>
              </a:rPr>
              <a:t>D</a:t>
            </a:r>
            <a:r>
              <a:rPr lang="en-US" dirty="0"/>
              <a:t>iscouraged, </a:t>
            </a:r>
            <a:r>
              <a:rPr lang="en-US" b="1" dirty="0">
                <a:solidFill>
                  <a:srgbClr val="FFFF00"/>
                </a:solidFill>
              </a:rPr>
              <a:t>D</a:t>
            </a:r>
            <a:r>
              <a:rPr lang="en-US" dirty="0"/>
              <a:t>estitute, and </a:t>
            </a:r>
            <a:r>
              <a:rPr lang="en-US" b="1" dirty="0">
                <a:solidFill>
                  <a:srgbClr val="FFFF00"/>
                </a:solidFill>
              </a:rPr>
              <a:t>D</a:t>
            </a:r>
            <a:r>
              <a:rPr lang="en-US" dirty="0"/>
              <a:t>ysfunctional of the West Side of Los Angeles.  Our mission is to teach, train, and equip these people so that they can be </a:t>
            </a:r>
            <a:r>
              <a:rPr lang="en-US" b="1" dirty="0">
                <a:solidFill>
                  <a:srgbClr val="FFFF00"/>
                </a:solidFill>
              </a:rPr>
              <a:t>transformed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/>
              <a:t>into the mighty men and women of valor in God’s Army (1 Sam. 22:1-2).</a:t>
            </a:r>
          </a:p>
        </p:txBody>
      </p:sp>
    </p:spTree>
    <p:extLst>
      <p:ext uri="{BB962C8B-B14F-4D97-AF65-F5344CB8AC3E}">
        <p14:creationId xmlns:p14="http://schemas.microsoft.com/office/powerpoint/2010/main" val="410014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Difference between Change and Transformation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Change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/>
            </a:pPr>
            <a:r>
              <a:rPr lang="en-US" dirty="0" smtClean="0"/>
              <a:t>Swapping </a:t>
            </a:r>
            <a:r>
              <a:rPr lang="en-US" dirty="0"/>
              <a:t>one identity for another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smtClean="0"/>
              <a:t>Moving </a:t>
            </a:r>
            <a:r>
              <a:rPr lang="en-US" dirty="0"/>
              <a:t>from one job to another job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smtClean="0"/>
              <a:t>Going </a:t>
            </a:r>
            <a:r>
              <a:rPr lang="en-US" dirty="0"/>
              <a:t>from a big corporation to a smaller business.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Moving </a:t>
            </a:r>
            <a:r>
              <a:rPr lang="en-US" dirty="0"/>
              <a:t>from one </a:t>
            </a:r>
            <a:r>
              <a:rPr lang="en-US" dirty="0" smtClean="0"/>
              <a:t>place </a:t>
            </a:r>
            <a:r>
              <a:rPr lang="en-US" dirty="0"/>
              <a:t>to another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smtClean="0"/>
              <a:t>Changing </a:t>
            </a:r>
            <a:r>
              <a:rPr lang="en-US" dirty="0"/>
              <a:t>roles from one to another.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5624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Difference between Change and Transformation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Transformation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/>
            </a:pPr>
            <a:r>
              <a:rPr lang="en-US" dirty="0" smtClean="0"/>
              <a:t>May </a:t>
            </a:r>
            <a:r>
              <a:rPr lang="en-US" dirty="0"/>
              <a:t>encompass </a:t>
            </a:r>
            <a:r>
              <a:rPr lang="en-US" dirty="0" smtClean="0"/>
              <a:t>change</a:t>
            </a:r>
          </a:p>
          <a:p>
            <a:pPr marL="514350" indent="-514350">
              <a:buAutoNum type="arabicPeriod"/>
            </a:pPr>
            <a:r>
              <a:rPr lang="en-US" dirty="0" smtClean="0"/>
              <a:t>It’s </a:t>
            </a:r>
            <a:r>
              <a:rPr lang="en-US" dirty="0"/>
              <a:t>bigger and scarier than </a:t>
            </a:r>
            <a:r>
              <a:rPr lang="en-US" dirty="0" smtClean="0"/>
              <a:t>change.</a:t>
            </a:r>
          </a:p>
          <a:p>
            <a:pPr marL="514350" indent="-514350">
              <a:buAutoNum type="arabicPeriod"/>
            </a:pPr>
            <a:r>
              <a:rPr lang="en-US" dirty="0" smtClean="0"/>
              <a:t>While </a:t>
            </a:r>
            <a:r>
              <a:rPr lang="en-US" dirty="0"/>
              <a:t>change happens </a:t>
            </a:r>
            <a:r>
              <a:rPr lang="en-US" i="1" dirty="0"/>
              <a:t>around</a:t>
            </a:r>
            <a:r>
              <a:rPr lang="en-US" dirty="0"/>
              <a:t> us, transformation happens </a:t>
            </a:r>
            <a:r>
              <a:rPr lang="en-US" i="1" dirty="0"/>
              <a:t>inside </a:t>
            </a:r>
            <a:r>
              <a:rPr lang="en-US" dirty="0"/>
              <a:t>us. 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Look at transformation between caterpillar and butterfly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4444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Difference between Change and Transformation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Change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/>
            </a:pPr>
            <a:r>
              <a:rPr lang="en-US" dirty="0"/>
              <a:t>With change, we adapt </a:t>
            </a:r>
            <a:r>
              <a:rPr lang="en-US" i="1" dirty="0"/>
              <a:t>to it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We </a:t>
            </a:r>
            <a:r>
              <a:rPr lang="en-US" dirty="0"/>
              <a:t>find the inner strength and resilience to persist despite the tumultuous environment around us.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3175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Difference between Change and Transformation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Transformation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/>
            </a:pPr>
            <a:r>
              <a:rPr lang="en-US" dirty="0"/>
              <a:t>H</a:t>
            </a:r>
            <a:r>
              <a:rPr lang="en-US" dirty="0" smtClean="0"/>
              <a:t>appens</a:t>
            </a:r>
            <a:r>
              <a:rPr lang="en-US" dirty="0"/>
              <a:t> </a:t>
            </a:r>
            <a:r>
              <a:rPr lang="en-US" i="1" dirty="0"/>
              <a:t>to us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It’s </a:t>
            </a:r>
            <a:r>
              <a:rPr lang="en-US" dirty="0"/>
              <a:t>we who become </a:t>
            </a:r>
            <a:r>
              <a:rPr lang="en-US" dirty="0" smtClean="0"/>
              <a:t>changed</a:t>
            </a:r>
          </a:p>
          <a:p>
            <a:pPr marL="514350" indent="-514350"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storm is within, mutilating and reshaping us from the inside out.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Inner </a:t>
            </a:r>
            <a:r>
              <a:rPr lang="en-US" dirty="0"/>
              <a:t>strength isn’t found by trying harder or hacking your way there.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rgbClr val="FFFF00"/>
                </a:solidFill>
              </a:rPr>
              <a:t>Strength is </a:t>
            </a:r>
            <a:r>
              <a:rPr lang="en-US" b="1" dirty="0">
                <a:solidFill>
                  <a:srgbClr val="FFFF00"/>
                </a:solidFill>
              </a:rPr>
              <a:t>found in a willingness to let it all go, surrender to the storm, and journey toward a destination unknown.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36392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endParaRPr lang="en-US" b="1" dirty="0">
              <a:solidFill>
                <a:srgbClr val="FFFF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19200"/>
            <a:ext cx="8186057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33600" y="518160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hlinkClick r:id="rId3"/>
              </a:rPr>
              <a:t>How a Caterpillar Becomes a Butterfly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0952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endParaRPr lang="en-US" b="1" dirty="0">
              <a:solidFill>
                <a:srgbClr val="FFFF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1651000"/>
            <a:ext cx="8128000" cy="35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95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1570</TotalTime>
  <Words>224</Words>
  <Application>Microsoft Office PowerPoint</Application>
  <PresentationFormat>On-screen Show (4:3)</PresentationFormat>
  <Paragraphs>49</Paragraphs>
  <Slides>12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Technic</vt:lpstr>
      <vt:lpstr>The Transformative Power Of God</vt:lpstr>
      <vt:lpstr>The Transformative Power of God</vt:lpstr>
      <vt:lpstr>The Transformative Power of God</vt:lpstr>
      <vt:lpstr>Difference between Change and Transformation</vt:lpstr>
      <vt:lpstr>Difference between Change and Transformation</vt:lpstr>
      <vt:lpstr>Difference between Change and Transformation</vt:lpstr>
      <vt:lpstr>Difference between Change and Transformation</vt:lpstr>
      <vt:lpstr>The Transformative Power of God </vt:lpstr>
      <vt:lpstr>The Transformative Power of God </vt:lpstr>
      <vt:lpstr>The Transformative Power of God in Jesus</vt:lpstr>
      <vt:lpstr>The Transformative Power of God in Us</vt:lpstr>
      <vt:lpstr>The Transformative Power of God in 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Transformative Power of God</dc:title>
  <dc:creator>Windows User</dc:creator>
  <cp:lastModifiedBy>Windows User</cp:lastModifiedBy>
  <cp:revision>99</cp:revision>
  <dcterms:created xsi:type="dcterms:W3CDTF">2018-01-01T05:45:50Z</dcterms:created>
  <dcterms:modified xsi:type="dcterms:W3CDTF">2018-03-18T15:19:51Z</dcterms:modified>
</cp:coreProperties>
</file>